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24.xml" ContentType="application/vnd.openxmlformats-officedocument.theme+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25.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99" r:id="rId1"/>
    <p:sldMasterId id="2147484083" r:id="rId2"/>
    <p:sldMasterId id="2147484005" r:id="rId3"/>
    <p:sldMasterId id="2147484007" r:id="rId4"/>
    <p:sldMasterId id="2147484009" r:id="rId5"/>
    <p:sldMasterId id="2147484011" r:id="rId6"/>
    <p:sldMasterId id="2147484013" r:id="rId7"/>
    <p:sldMasterId id="2147484015" r:id="rId8"/>
    <p:sldMasterId id="2147484017" r:id="rId9"/>
    <p:sldMasterId id="2147484019" r:id="rId10"/>
    <p:sldMasterId id="2147484021" r:id="rId11"/>
    <p:sldMasterId id="2147484023" r:id="rId12"/>
    <p:sldMasterId id="2147484025" r:id="rId13"/>
    <p:sldMasterId id="2147484027" r:id="rId14"/>
    <p:sldMasterId id="2147484029" r:id="rId15"/>
    <p:sldMasterId id="2147484031" r:id="rId16"/>
    <p:sldMasterId id="2147484033" r:id="rId17"/>
    <p:sldMasterId id="2147484035" r:id="rId18"/>
    <p:sldMasterId id="2147484037" r:id="rId19"/>
    <p:sldMasterId id="2147484039" r:id="rId20"/>
    <p:sldMasterId id="2147484041" r:id="rId21"/>
    <p:sldMasterId id="2147484044" r:id="rId22"/>
    <p:sldMasterId id="2147484046" r:id="rId23"/>
    <p:sldMasterId id="2147484051" r:id="rId24"/>
    <p:sldMasterId id="2147484059" r:id="rId25"/>
    <p:sldMasterId id="2147484071" r:id="rId26"/>
  </p:sldMasterIdLst>
  <p:notesMasterIdLst>
    <p:notesMasterId r:id="rId50"/>
  </p:notesMasterIdLst>
  <p:handoutMasterIdLst>
    <p:handoutMasterId r:id="rId51"/>
  </p:handoutMasterIdLst>
  <p:sldIdLst>
    <p:sldId id="449" r:id="rId27"/>
    <p:sldId id="625" r:id="rId28"/>
    <p:sldId id="626" r:id="rId29"/>
    <p:sldId id="627" r:id="rId30"/>
    <p:sldId id="628" r:id="rId31"/>
    <p:sldId id="629" r:id="rId32"/>
    <p:sldId id="630" r:id="rId33"/>
    <p:sldId id="647" r:id="rId34"/>
    <p:sldId id="632" r:id="rId35"/>
    <p:sldId id="633" r:id="rId36"/>
    <p:sldId id="634" r:id="rId37"/>
    <p:sldId id="635" r:id="rId38"/>
    <p:sldId id="636" r:id="rId39"/>
    <p:sldId id="637" r:id="rId40"/>
    <p:sldId id="638" r:id="rId41"/>
    <p:sldId id="639" r:id="rId42"/>
    <p:sldId id="640" r:id="rId43"/>
    <p:sldId id="641" r:id="rId44"/>
    <p:sldId id="642" r:id="rId45"/>
    <p:sldId id="643" r:id="rId46"/>
    <p:sldId id="648" r:id="rId47"/>
    <p:sldId id="649" r:id="rId48"/>
    <p:sldId id="530" r:id="rId49"/>
  </p:sldIdLst>
  <p:sldSz cx="12188825" cy="6858000"/>
  <p:notesSz cx="6858000" cy="9296400"/>
  <p:defaultTextStyle>
    <a:defPPr>
      <a:defRPr lang="en-US"/>
    </a:defPPr>
    <a:lvl1pPr marL="0" algn="l" defTabSz="909272" rtl="0" eaLnBrk="1" latinLnBrk="0" hangingPunct="1">
      <a:defRPr sz="1900" kern="1200">
        <a:solidFill>
          <a:schemeClr val="tx1"/>
        </a:solidFill>
        <a:latin typeface="+mn-lt"/>
        <a:ea typeface="+mn-ea"/>
        <a:cs typeface="+mn-cs"/>
      </a:defRPr>
    </a:lvl1pPr>
    <a:lvl2pPr marL="454584" algn="l" defTabSz="909272" rtl="0" eaLnBrk="1" latinLnBrk="0" hangingPunct="1">
      <a:defRPr sz="1900" kern="1200">
        <a:solidFill>
          <a:schemeClr val="tx1"/>
        </a:solidFill>
        <a:latin typeface="+mn-lt"/>
        <a:ea typeface="+mn-ea"/>
        <a:cs typeface="+mn-cs"/>
      </a:defRPr>
    </a:lvl2pPr>
    <a:lvl3pPr marL="909272" algn="l" defTabSz="909272" rtl="0" eaLnBrk="1" latinLnBrk="0" hangingPunct="1">
      <a:defRPr sz="1900" kern="1200">
        <a:solidFill>
          <a:schemeClr val="tx1"/>
        </a:solidFill>
        <a:latin typeface="+mn-lt"/>
        <a:ea typeface="+mn-ea"/>
        <a:cs typeface="+mn-cs"/>
      </a:defRPr>
    </a:lvl3pPr>
    <a:lvl4pPr marL="1363927" algn="l" defTabSz="909272" rtl="0" eaLnBrk="1" latinLnBrk="0" hangingPunct="1">
      <a:defRPr sz="1900" kern="1200">
        <a:solidFill>
          <a:schemeClr val="tx1"/>
        </a:solidFill>
        <a:latin typeface="+mn-lt"/>
        <a:ea typeface="+mn-ea"/>
        <a:cs typeface="+mn-cs"/>
      </a:defRPr>
    </a:lvl4pPr>
    <a:lvl5pPr marL="1818542" algn="l" defTabSz="909272" rtl="0" eaLnBrk="1" latinLnBrk="0" hangingPunct="1">
      <a:defRPr sz="1900" kern="1200">
        <a:solidFill>
          <a:schemeClr val="tx1"/>
        </a:solidFill>
        <a:latin typeface="+mn-lt"/>
        <a:ea typeface="+mn-ea"/>
        <a:cs typeface="+mn-cs"/>
      </a:defRPr>
    </a:lvl5pPr>
    <a:lvl6pPr marL="2273129" algn="l" defTabSz="909272" rtl="0" eaLnBrk="1" latinLnBrk="0" hangingPunct="1">
      <a:defRPr sz="1900" kern="1200">
        <a:solidFill>
          <a:schemeClr val="tx1"/>
        </a:solidFill>
        <a:latin typeface="+mn-lt"/>
        <a:ea typeface="+mn-ea"/>
        <a:cs typeface="+mn-cs"/>
      </a:defRPr>
    </a:lvl6pPr>
    <a:lvl7pPr marL="2727808" algn="l" defTabSz="909272" rtl="0" eaLnBrk="1" latinLnBrk="0" hangingPunct="1">
      <a:defRPr sz="1900" kern="1200">
        <a:solidFill>
          <a:schemeClr val="tx1"/>
        </a:solidFill>
        <a:latin typeface="+mn-lt"/>
        <a:ea typeface="+mn-ea"/>
        <a:cs typeface="+mn-cs"/>
      </a:defRPr>
    </a:lvl7pPr>
    <a:lvl8pPr marL="3182471" algn="l" defTabSz="909272" rtl="0" eaLnBrk="1" latinLnBrk="0" hangingPunct="1">
      <a:defRPr sz="1900" kern="1200">
        <a:solidFill>
          <a:schemeClr val="tx1"/>
        </a:solidFill>
        <a:latin typeface="+mn-lt"/>
        <a:ea typeface="+mn-ea"/>
        <a:cs typeface="+mn-cs"/>
      </a:defRPr>
    </a:lvl8pPr>
    <a:lvl9pPr marL="3637079" algn="l" defTabSz="909272" rtl="0" eaLnBrk="1" latinLnBrk="0" hangingPunct="1">
      <a:defRPr sz="19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yuill" initials="s" lastIdx="13" clrIdx="0"/>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43764"/>
    <a:srgbClr val="13BCC7"/>
    <a:srgbClr val="03D526"/>
    <a:srgbClr val="07D5A8"/>
    <a:srgbClr val="51FDFF"/>
    <a:srgbClr val="0E4D72"/>
    <a:srgbClr val="22B5FF"/>
    <a:srgbClr val="008080"/>
    <a:srgbClr val="4DCAFF"/>
    <a:srgbClr val="119EA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610" autoAdjust="0"/>
    <p:restoredTop sz="82671" autoAdjust="0"/>
  </p:normalViewPr>
  <p:slideViewPr>
    <p:cSldViewPr snapToGrid="0">
      <p:cViewPr varScale="1">
        <p:scale>
          <a:sx n="68" d="100"/>
          <a:sy n="68" d="100"/>
        </p:scale>
        <p:origin x="-91" y="-221"/>
      </p:cViewPr>
      <p:guideLst>
        <p:guide orient="horz" pos="429"/>
        <p:guide pos="7285"/>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75" d="100"/>
        <a:sy n="75" d="100"/>
      </p:scale>
      <p:origin x="0" y="198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3.xml"/><Relationship Id="rId18" Type="http://schemas.openxmlformats.org/officeDocument/2006/relationships/slideMaster" Target="slideMasters/slideMaster18.xml"/><Relationship Id="rId26" Type="http://schemas.openxmlformats.org/officeDocument/2006/relationships/slideMaster" Target="slideMasters/slideMaster26.xml"/><Relationship Id="rId39" Type="http://schemas.openxmlformats.org/officeDocument/2006/relationships/slide" Target="slides/slide13.xml"/><Relationship Id="rId21" Type="http://schemas.openxmlformats.org/officeDocument/2006/relationships/slideMaster" Target="slideMasters/slideMaster21.xml"/><Relationship Id="rId34" Type="http://schemas.openxmlformats.org/officeDocument/2006/relationships/slide" Target="slides/slide8.xml"/><Relationship Id="rId42" Type="http://schemas.openxmlformats.org/officeDocument/2006/relationships/slide" Target="slides/slide16.xml"/><Relationship Id="rId47" Type="http://schemas.openxmlformats.org/officeDocument/2006/relationships/slide" Target="slides/slide21.xml"/><Relationship Id="rId50" Type="http://schemas.openxmlformats.org/officeDocument/2006/relationships/notesMaster" Target="notesMasters/notesMaster1.xml"/><Relationship Id="rId55" Type="http://schemas.openxmlformats.org/officeDocument/2006/relationships/theme" Target="theme/theme1.xml"/><Relationship Id="rId7" Type="http://schemas.openxmlformats.org/officeDocument/2006/relationships/slideMaster" Target="slideMasters/slideMaster7.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25" Type="http://schemas.openxmlformats.org/officeDocument/2006/relationships/slideMaster" Target="slideMasters/slideMaster25.xml"/><Relationship Id="rId33" Type="http://schemas.openxmlformats.org/officeDocument/2006/relationships/slide" Target="slides/slide7.xml"/><Relationship Id="rId38" Type="http://schemas.openxmlformats.org/officeDocument/2006/relationships/slide" Target="slides/slide12.xml"/><Relationship Id="rId46" Type="http://schemas.openxmlformats.org/officeDocument/2006/relationships/slide" Target="slides/slide20.xml"/><Relationship Id="rId2" Type="http://schemas.openxmlformats.org/officeDocument/2006/relationships/slideMaster" Target="slideMasters/slideMaster2.xml"/><Relationship Id="rId16" Type="http://schemas.openxmlformats.org/officeDocument/2006/relationships/slideMaster" Target="slideMasters/slideMaster16.xml"/><Relationship Id="rId20" Type="http://schemas.openxmlformats.org/officeDocument/2006/relationships/slideMaster" Target="slideMasters/slideMaster20.xml"/><Relationship Id="rId29" Type="http://schemas.openxmlformats.org/officeDocument/2006/relationships/slide" Target="slides/slide3.xml"/><Relationship Id="rId41" Type="http://schemas.openxmlformats.org/officeDocument/2006/relationships/slide" Target="slides/slide15.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Master" Target="slideMasters/slideMaster11.xml"/><Relationship Id="rId24" Type="http://schemas.openxmlformats.org/officeDocument/2006/relationships/slideMaster" Target="slideMasters/slideMaster24.xml"/><Relationship Id="rId32" Type="http://schemas.openxmlformats.org/officeDocument/2006/relationships/slide" Target="slides/slide6.xml"/><Relationship Id="rId37" Type="http://schemas.openxmlformats.org/officeDocument/2006/relationships/slide" Target="slides/slide11.xml"/><Relationship Id="rId40" Type="http://schemas.openxmlformats.org/officeDocument/2006/relationships/slide" Target="slides/slide14.xml"/><Relationship Id="rId45" Type="http://schemas.openxmlformats.org/officeDocument/2006/relationships/slide" Target="slides/slide19.xml"/><Relationship Id="rId53" Type="http://schemas.openxmlformats.org/officeDocument/2006/relationships/presProps" Target="presProps.xml"/><Relationship Id="rId5" Type="http://schemas.openxmlformats.org/officeDocument/2006/relationships/slideMaster" Target="slideMasters/slideMaster5.xml"/><Relationship Id="rId15" Type="http://schemas.openxmlformats.org/officeDocument/2006/relationships/slideMaster" Target="slideMasters/slideMaster15.xml"/><Relationship Id="rId23" Type="http://schemas.openxmlformats.org/officeDocument/2006/relationships/slideMaster" Target="slideMasters/slideMaster23.xml"/><Relationship Id="rId28" Type="http://schemas.openxmlformats.org/officeDocument/2006/relationships/slide" Target="slides/slide2.xml"/><Relationship Id="rId36" Type="http://schemas.openxmlformats.org/officeDocument/2006/relationships/slide" Target="slides/slide10.xml"/><Relationship Id="rId49" Type="http://schemas.openxmlformats.org/officeDocument/2006/relationships/slide" Target="slides/slide23.xml"/><Relationship Id="rId10" Type="http://schemas.openxmlformats.org/officeDocument/2006/relationships/slideMaster" Target="slideMasters/slideMaster10.xml"/><Relationship Id="rId19" Type="http://schemas.openxmlformats.org/officeDocument/2006/relationships/slideMaster" Target="slideMasters/slideMaster19.xml"/><Relationship Id="rId31" Type="http://schemas.openxmlformats.org/officeDocument/2006/relationships/slide" Target="slides/slide5.xml"/><Relationship Id="rId44" Type="http://schemas.openxmlformats.org/officeDocument/2006/relationships/slide" Target="slides/slide18.xml"/><Relationship Id="rId52" Type="http://schemas.openxmlformats.org/officeDocument/2006/relationships/commentAuthors" Target="commentAuthors.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Master" Target="slideMasters/slideMaster14.xml"/><Relationship Id="rId22" Type="http://schemas.openxmlformats.org/officeDocument/2006/relationships/slideMaster" Target="slideMasters/slideMaster22.xml"/><Relationship Id="rId27" Type="http://schemas.openxmlformats.org/officeDocument/2006/relationships/slide" Target="slides/slide1.xml"/><Relationship Id="rId30" Type="http://schemas.openxmlformats.org/officeDocument/2006/relationships/slide" Target="slides/slide4.xml"/><Relationship Id="rId35" Type="http://schemas.openxmlformats.org/officeDocument/2006/relationships/slide" Target="slides/slide9.xml"/><Relationship Id="rId43" Type="http://schemas.openxmlformats.org/officeDocument/2006/relationships/slide" Target="slides/slide17.xml"/><Relationship Id="rId48" Type="http://schemas.openxmlformats.org/officeDocument/2006/relationships/slide" Target="slides/slide22.xml"/><Relationship Id="rId56" Type="http://schemas.openxmlformats.org/officeDocument/2006/relationships/tableStyles" Target="tableStyles.xml"/><Relationship Id="rId8" Type="http://schemas.openxmlformats.org/officeDocument/2006/relationships/slideMaster" Target="slideMasters/slideMaster8.xml"/><Relationship Id="rId51" Type="http://schemas.openxmlformats.org/officeDocument/2006/relationships/handoutMaster" Target="handoutMasters/handoutMaster1.xml"/><Relationship Id="rId3" Type="http://schemas.openxmlformats.org/officeDocument/2006/relationships/slideMaster" Target="slideMasters/slideMaster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65138"/>
          </a:xfrm>
          <a:prstGeom prst="rect">
            <a:avLst/>
          </a:prstGeom>
        </p:spPr>
        <p:txBody>
          <a:bodyPr vert="horz" lIns="91438" tIns="45719" rIns="91438" bIns="45719" rtlCol="0"/>
          <a:lstStyle>
            <a:lvl1pPr algn="l">
              <a:defRPr sz="1200"/>
            </a:lvl1pPr>
          </a:lstStyle>
          <a:p>
            <a:endParaRPr lang="en-US" dirty="0"/>
          </a:p>
        </p:txBody>
      </p:sp>
      <p:sp>
        <p:nvSpPr>
          <p:cNvPr id="3" name="Date Placeholder 2"/>
          <p:cNvSpPr>
            <a:spLocks noGrp="1"/>
          </p:cNvSpPr>
          <p:nvPr>
            <p:ph type="dt" sz="quarter" idx="1"/>
          </p:nvPr>
        </p:nvSpPr>
        <p:spPr>
          <a:xfrm>
            <a:off x="3884614" y="0"/>
            <a:ext cx="2971800" cy="465138"/>
          </a:xfrm>
          <a:prstGeom prst="rect">
            <a:avLst/>
          </a:prstGeom>
        </p:spPr>
        <p:txBody>
          <a:bodyPr vert="horz" lIns="91438" tIns="45719" rIns="91438" bIns="45719" rtlCol="0"/>
          <a:lstStyle>
            <a:lvl1pPr algn="r">
              <a:defRPr sz="1200"/>
            </a:lvl1pPr>
          </a:lstStyle>
          <a:p>
            <a:fld id="{D4520DB6-4BC4-474E-864B-7572F1A77523}" type="datetimeFigureOut">
              <a:rPr lang="en-US" smtClean="0"/>
              <a:pPr/>
              <a:t>5/20/2015</a:t>
            </a:fld>
            <a:endParaRPr lang="en-US" dirty="0"/>
          </a:p>
        </p:txBody>
      </p:sp>
      <p:sp>
        <p:nvSpPr>
          <p:cNvPr id="4" name="Footer Placeholder 3"/>
          <p:cNvSpPr>
            <a:spLocks noGrp="1"/>
          </p:cNvSpPr>
          <p:nvPr>
            <p:ph type="ftr" sz="quarter" idx="2"/>
          </p:nvPr>
        </p:nvSpPr>
        <p:spPr>
          <a:xfrm>
            <a:off x="0" y="8829676"/>
            <a:ext cx="2971800" cy="465138"/>
          </a:xfrm>
          <a:prstGeom prst="rect">
            <a:avLst/>
          </a:prstGeom>
        </p:spPr>
        <p:txBody>
          <a:bodyPr vert="horz" lIns="91438" tIns="45719" rIns="91438" bIns="45719"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4" y="8829676"/>
            <a:ext cx="2971800" cy="465138"/>
          </a:xfrm>
          <a:prstGeom prst="rect">
            <a:avLst/>
          </a:prstGeom>
        </p:spPr>
        <p:txBody>
          <a:bodyPr vert="horz" lIns="91438" tIns="45719" rIns="91438" bIns="45719" rtlCol="0" anchor="b"/>
          <a:lstStyle>
            <a:lvl1pPr algn="r">
              <a:defRPr sz="1200"/>
            </a:lvl1pPr>
          </a:lstStyle>
          <a:p>
            <a:fld id="{FA642C3C-970C-B943-AE05-11E6718043A6}" type="slidenum">
              <a:rPr lang="en-US" smtClean="0"/>
              <a:pPr/>
              <a:t>‹#›</a:t>
            </a:fld>
            <a:endParaRPr lang="en-US" dirty="0"/>
          </a:p>
        </p:txBody>
      </p:sp>
    </p:spTree>
    <p:extLst>
      <p:ext uri="{BB962C8B-B14F-4D97-AF65-F5344CB8AC3E}">
        <p14:creationId xmlns:p14="http://schemas.microsoft.com/office/powerpoint/2010/main" val="248668673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65138"/>
          </a:xfrm>
          <a:prstGeom prst="rect">
            <a:avLst/>
          </a:prstGeom>
        </p:spPr>
        <p:txBody>
          <a:bodyPr vert="horz" lIns="91438" tIns="45719" rIns="91438" bIns="45719" rtlCol="0"/>
          <a:lstStyle>
            <a:lvl1pPr algn="l">
              <a:defRPr sz="1200"/>
            </a:lvl1pPr>
          </a:lstStyle>
          <a:p>
            <a:endParaRPr lang="en-US" dirty="0"/>
          </a:p>
        </p:txBody>
      </p:sp>
      <p:sp>
        <p:nvSpPr>
          <p:cNvPr id="3" name="Date Placeholder 2"/>
          <p:cNvSpPr>
            <a:spLocks noGrp="1"/>
          </p:cNvSpPr>
          <p:nvPr>
            <p:ph type="dt" idx="1"/>
          </p:nvPr>
        </p:nvSpPr>
        <p:spPr>
          <a:xfrm>
            <a:off x="3884614" y="0"/>
            <a:ext cx="2971800" cy="465138"/>
          </a:xfrm>
          <a:prstGeom prst="rect">
            <a:avLst/>
          </a:prstGeom>
        </p:spPr>
        <p:txBody>
          <a:bodyPr vert="horz" lIns="91438" tIns="45719" rIns="91438" bIns="45719" rtlCol="0"/>
          <a:lstStyle>
            <a:lvl1pPr algn="r">
              <a:defRPr sz="1200"/>
            </a:lvl1pPr>
          </a:lstStyle>
          <a:p>
            <a:fld id="{D843A04C-2FFB-5142-9D5C-5FF8FC9DEE74}" type="datetimeFigureOut">
              <a:rPr lang="en-US" smtClean="0"/>
              <a:pPr/>
              <a:t>5/20/2015</a:t>
            </a:fld>
            <a:endParaRPr lang="en-US" dirty="0"/>
          </a:p>
        </p:txBody>
      </p:sp>
      <p:sp>
        <p:nvSpPr>
          <p:cNvPr id="4" name="Slide Image Placeholder 3"/>
          <p:cNvSpPr>
            <a:spLocks noGrp="1" noRot="1" noChangeAspect="1"/>
          </p:cNvSpPr>
          <p:nvPr>
            <p:ph type="sldImg" idx="2"/>
          </p:nvPr>
        </p:nvSpPr>
        <p:spPr>
          <a:xfrm>
            <a:off x="331788" y="696913"/>
            <a:ext cx="6194425" cy="3486150"/>
          </a:xfrm>
          <a:prstGeom prst="rect">
            <a:avLst/>
          </a:prstGeom>
          <a:noFill/>
          <a:ln w="12700">
            <a:solidFill>
              <a:prstClr val="black"/>
            </a:solidFill>
          </a:ln>
        </p:spPr>
        <p:txBody>
          <a:bodyPr vert="horz" lIns="91438" tIns="45719" rIns="91438" bIns="45719" rtlCol="0" anchor="ctr"/>
          <a:lstStyle/>
          <a:p>
            <a:endParaRPr lang="en-US" dirty="0"/>
          </a:p>
        </p:txBody>
      </p:sp>
      <p:sp>
        <p:nvSpPr>
          <p:cNvPr id="5" name="Notes Placeholder 4"/>
          <p:cNvSpPr>
            <a:spLocks noGrp="1"/>
          </p:cNvSpPr>
          <p:nvPr>
            <p:ph type="body" sz="quarter" idx="3"/>
          </p:nvPr>
        </p:nvSpPr>
        <p:spPr>
          <a:xfrm>
            <a:off x="685800" y="4416426"/>
            <a:ext cx="5486400" cy="4183063"/>
          </a:xfrm>
          <a:prstGeom prst="rect">
            <a:avLst/>
          </a:prstGeom>
        </p:spPr>
        <p:txBody>
          <a:bodyPr vert="horz" lIns="91438" tIns="45719" rIns="91438" bIns="45719"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676"/>
            <a:ext cx="2971800" cy="465138"/>
          </a:xfrm>
          <a:prstGeom prst="rect">
            <a:avLst/>
          </a:prstGeom>
        </p:spPr>
        <p:txBody>
          <a:bodyPr vert="horz" lIns="91438" tIns="45719" rIns="91438" bIns="45719"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4" y="8829676"/>
            <a:ext cx="2971800" cy="465138"/>
          </a:xfrm>
          <a:prstGeom prst="rect">
            <a:avLst/>
          </a:prstGeom>
        </p:spPr>
        <p:txBody>
          <a:bodyPr vert="horz" lIns="91438" tIns="45719" rIns="91438" bIns="45719" rtlCol="0" anchor="b"/>
          <a:lstStyle>
            <a:lvl1pPr algn="r">
              <a:defRPr sz="1200"/>
            </a:lvl1pPr>
          </a:lstStyle>
          <a:p>
            <a:fld id="{F246E544-6F9D-0145-A490-5CD892F720DC}" type="slidenum">
              <a:rPr lang="en-US" smtClean="0"/>
              <a:pPr/>
              <a:t>‹#›</a:t>
            </a:fld>
            <a:endParaRPr lang="en-US" dirty="0"/>
          </a:p>
        </p:txBody>
      </p:sp>
    </p:spTree>
    <p:extLst>
      <p:ext uri="{BB962C8B-B14F-4D97-AF65-F5344CB8AC3E}">
        <p14:creationId xmlns:p14="http://schemas.microsoft.com/office/powerpoint/2010/main" val="71420435"/>
      </p:ext>
    </p:extLst>
  </p:cSld>
  <p:clrMap bg1="lt1" tx1="dk1" bg2="lt2" tx2="dk2" accent1="accent1" accent2="accent2" accent3="accent3" accent4="accent4" accent5="accent5" accent6="accent6" hlink="hlink" folHlink="folHlink"/>
  <p:notesStyle>
    <a:lvl1pPr marL="0" algn="l" defTabSz="454584" rtl="0" eaLnBrk="1" latinLnBrk="0" hangingPunct="1">
      <a:defRPr sz="1200" kern="1200">
        <a:solidFill>
          <a:schemeClr val="tx1"/>
        </a:solidFill>
        <a:latin typeface="+mn-lt"/>
        <a:ea typeface="+mn-ea"/>
        <a:cs typeface="+mn-cs"/>
      </a:defRPr>
    </a:lvl1pPr>
    <a:lvl2pPr marL="454584" algn="l" defTabSz="454584" rtl="0" eaLnBrk="1" latinLnBrk="0" hangingPunct="1">
      <a:defRPr sz="1200" kern="1200">
        <a:solidFill>
          <a:schemeClr val="tx1"/>
        </a:solidFill>
        <a:latin typeface="+mn-lt"/>
        <a:ea typeface="+mn-ea"/>
        <a:cs typeface="+mn-cs"/>
      </a:defRPr>
    </a:lvl2pPr>
    <a:lvl3pPr marL="909272" algn="l" defTabSz="454584" rtl="0" eaLnBrk="1" latinLnBrk="0" hangingPunct="1">
      <a:defRPr sz="1200" kern="1200">
        <a:solidFill>
          <a:schemeClr val="tx1"/>
        </a:solidFill>
        <a:latin typeface="+mn-lt"/>
        <a:ea typeface="+mn-ea"/>
        <a:cs typeface="+mn-cs"/>
      </a:defRPr>
    </a:lvl3pPr>
    <a:lvl4pPr marL="1363927" algn="l" defTabSz="454584" rtl="0" eaLnBrk="1" latinLnBrk="0" hangingPunct="1">
      <a:defRPr sz="1200" kern="1200">
        <a:solidFill>
          <a:schemeClr val="tx1"/>
        </a:solidFill>
        <a:latin typeface="+mn-lt"/>
        <a:ea typeface="+mn-ea"/>
        <a:cs typeface="+mn-cs"/>
      </a:defRPr>
    </a:lvl4pPr>
    <a:lvl5pPr marL="1818542" algn="l" defTabSz="454584" rtl="0" eaLnBrk="1" latinLnBrk="0" hangingPunct="1">
      <a:defRPr sz="1200" kern="1200">
        <a:solidFill>
          <a:schemeClr val="tx1"/>
        </a:solidFill>
        <a:latin typeface="+mn-lt"/>
        <a:ea typeface="+mn-ea"/>
        <a:cs typeface="+mn-cs"/>
      </a:defRPr>
    </a:lvl5pPr>
    <a:lvl6pPr marL="2273129" algn="l" defTabSz="454584" rtl="0" eaLnBrk="1" latinLnBrk="0" hangingPunct="1">
      <a:defRPr sz="1200" kern="1200">
        <a:solidFill>
          <a:schemeClr val="tx1"/>
        </a:solidFill>
        <a:latin typeface="+mn-lt"/>
        <a:ea typeface="+mn-ea"/>
        <a:cs typeface="+mn-cs"/>
      </a:defRPr>
    </a:lvl6pPr>
    <a:lvl7pPr marL="2727808" algn="l" defTabSz="454584" rtl="0" eaLnBrk="1" latinLnBrk="0" hangingPunct="1">
      <a:defRPr sz="1200" kern="1200">
        <a:solidFill>
          <a:schemeClr val="tx1"/>
        </a:solidFill>
        <a:latin typeface="+mn-lt"/>
        <a:ea typeface="+mn-ea"/>
        <a:cs typeface="+mn-cs"/>
      </a:defRPr>
    </a:lvl7pPr>
    <a:lvl8pPr marL="3182471" algn="l" defTabSz="454584" rtl="0" eaLnBrk="1" latinLnBrk="0" hangingPunct="1">
      <a:defRPr sz="1200" kern="1200">
        <a:solidFill>
          <a:schemeClr val="tx1"/>
        </a:solidFill>
        <a:latin typeface="+mn-lt"/>
        <a:ea typeface="+mn-ea"/>
        <a:cs typeface="+mn-cs"/>
      </a:defRPr>
    </a:lvl8pPr>
    <a:lvl9pPr marL="3637079" algn="l" defTabSz="454584"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49629">
              <a:defRPr/>
            </a:pPr>
            <a:r>
              <a:rPr lang="en-US" dirty="0" smtClean="0"/>
              <a:t>Welcome to the</a:t>
            </a:r>
            <a:r>
              <a:rPr lang="en-US" baseline="0" dirty="0" smtClean="0"/>
              <a:t> Basic Training video set for Cisco Information Server, or CIS.  In this module, we provide an overview of the product and its most common use cases.</a:t>
            </a:r>
            <a:endParaRPr lang="en-US" dirty="0" smtClean="0"/>
          </a:p>
          <a:p>
            <a:endParaRPr lang="en-US" dirty="0"/>
          </a:p>
        </p:txBody>
      </p:sp>
      <p:sp>
        <p:nvSpPr>
          <p:cNvPr id="4" name="Slide Number Placeholder 3"/>
          <p:cNvSpPr>
            <a:spLocks noGrp="1"/>
          </p:cNvSpPr>
          <p:nvPr>
            <p:ph type="sldNum" sz="quarter" idx="10"/>
          </p:nvPr>
        </p:nvSpPr>
        <p:spPr/>
        <p:txBody>
          <a:bodyPr/>
          <a:lstStyle/>
          <a:p>
            <a:fld id="{F246E544-6F9D-0145-A490-5CD892F720DC}" type="slidenum">
              <a:rPr lang="en-US" smtClean="0"/>
              <a:pPr/>
              <a:t>1</a:t>
            </a:fld>
            <a:endParaRPr lang="en-US" dirty="0"/>
          </a:p>
        </p:txBody>
      </p:sp>
    </p:spTree>
    <p:extLst>
      <p:ext uri="{BB962C8B-B14F-4D97-AF65-F5344CB8AC3E}">
        <p14:creationId xmlns:p14="http://schemas.microsoft.com/office/powerpoint/2010/main" val="36094183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p:spPr>
        <p:txBody>
          <a:bodyPr/>
          <a:lstStyle>
            <a:lvl1pPr eaLnBrk="0" hangingPunct="0">
              <a:defRPr sz="3000">
                <a:solidFill>
                  <a:schemeClr val="bg1"/>
                </a:solidFill>
                <a:latin typeface="Arial" charset="0"/>
              </a:defRPr>
            </a:lvl1pPr>
            <a:lvl2pPr marL="742950" indent="-285750" eaLnBrk="0" hangingPunct="0">
              <a:defRPr sz="3000">
                <a:solidFill>
                  <a:schemeClr val="bg1"/>
                </a:solidFill>
                <a:latin typeface="Arial" charset="0"/>
              </a:defRPr>
            </a:lvl2pPr>
            <a:lvl3pPr marL="1143000" indent="-228600" eaLnBrk="0" hangingPunct="0">
              <a:defRPr sz="3000">
                <a:solidFill>
                  <a:schemeClr val="bg1"/>
                </a:solidFill>
                <a:latin typeface="Arial" charset="0"/>
              </a:defRPr>
            </a:lvl3pPr>
            <a:lvl4pPr marL="1600200" indent="-228600" eaLnBrk="0" hangingPunct="0">
              <a:defRPr sz="3000">
                <a:solidFill>
                  <a:schemeClr val="bg1"/>
                </a:solidFill>
                <a:latin typeface="Arial" charset="0"/>
              </a:defRPr>
            </a:lvl4pPr>
            <a:lvl5pPr marL="2057400" indent="-228600" eaLnBrk="0" hangingPunct="0">
              <a:defRPr sz="3000">
                <a:solidFill>
                  <a:schemeClr val="bg1"/>
                </a:solidFill>
                <a:latin typeface="Arial" charset="0"/>
              </a:defRPr>
            </a:lvl5pPr>
            <a:lvl6pPr marL="2514600" indent="-228600" eaLnBrk="0" fontAlgn="base" hangingPunct="0">
              <a:spcBef>
                <a:spcPct val="0"/>
              </a:spcBef>
              <a:spcAft>
                <a:spcPct val="0"/>
              </a:spcAft>
              <a:defRPr sz="3000">
                <a:solidFill>
                  <a:schemeClr val="bg1"/>
                </a:solidFill>
                <a:latin typeface="Arial" charset="0"/>
              </a:defRPr>
            </a:lvl6pPr>
            <a:lvl7pPr marL="2971800" indent="-228600" eaLnBrk="0" fontAlgn="base" hangingPunct="0">
              <a:spcBef>
                <a:spcPct val="0"/>
              </a:spcBef>
              <a:spcAft>
                <a:spcPct val="0"/>
              </a:spcAft>
              <a:defRPr sz="3000">
                <a:solidFill>
                  <a:schemeClr val="bg1"/>
                </a:solidFill>
                <a:latin typeface="Arial" charset="0"/>
              </a:defRPr>
            </a:lvl7pPr>
            <a:lvl8pPr marL="3429000" indent="-228600" eaLnBrk="0" fontAlgn="base" hangingPunct="0">
              <a:spcBef>
                <a:spcPct val="0"/>
              </a:spcBef>
              <a:spcAft>
                <a:spcPct val="0"/>
              </a:spcAft>
              <a:defRPr sz="3000">
                <a:solidFill>
                  <a:schemeClr val="bg1"/>
                </a:solidFill>
                <a:latin typeface="Arial" charset="0"/>
              </a:defRPr>
            </a:lvl8pPr>
            <a:lvl9pPr marL="3886200" indent="-228600" eaLnBrk="0" fontAlgn="base" hangingPunct="0">
              <a:spcBef>
                <a:spcPct val="0"/>
              </a:spcBef>
              <a:spcAft>
                <a:spcPct val="0"/>
              </a:spcAft>
              <a:defRPr sz="3000">
                <a:solidFill>
                  <a:schemeClr val="bg1"/>
                </a:solidFill>
                <a:latin typeface="Arial" charset="0"/>
              </a:defRPr>
            </a:lvl9pPr>
          </a:lstStyle>
          <a:p>
            <a:pPr eaLnBrk="1" hangingPunct="1"/>
            <a:fld id="{8DCE4F76-9175-4BCE-A5BB-FF062029ECDC}" type="slidenum">
              <a:rPr lang="en-US" sz="1200" smtClean="0">
                <a:solidFill>
                  <a:schemeClr val="tx1"/>
                </a:solidFill>
              </a:rPr>
              <a:pPr eaLnBrk="1" hangingPunct="1"/>
              <a:t>10</a:t>
            </a:fld>
            <a:endParaRPr lang="en-US" sz="1200" smtClean="0">
              <a:solidFill>
                <a:schemeClr val="tx1"/>
              </a:solidFill>
            </a:endParaRPr>
          </a:p>
        </p:txBody>
      </p:sp>
      <p:sp>
        <p:nvSpPr>
          <p:cNvPr id="49155" name="Rectangle 2"/>
          <p:cNvSpPr>
            <a:spLocks noGrp="1" noRot="1" noChangeAspect="1" noChangeArrowheads="1" noTextEdit="1"/>
          </p:cNvSpPr>
          <p:nvPr>
            <p:ph type="sldImg"/>
          </p:nvPr>
        </p:nvSpPr>
        <p:spPr>
          <a:ln/>
        </p:spPr>
      </p:sp>
      <p:sp>
        <p:nvSpPr>
          <p:cNvPr id="49156" name="Rectangle 3"/>
          <p:cNvSpPr>
            <a:spLocks noGrp="1" noChangeArrowheads="1"/>
          </p:cNvSpPr>
          <p:nvPr>
            <p:ph type="body" idx="1"/>
          </p:nvPr>
        </p:nvSpPr>
        <p:spPr>
          <a:noFill/>
        </p:spPr>
        <p:txBody>
          <a:bodyPr/>
          <a:lstStyle/>
          <a:p>
            <a:pPr eaLnBrk="1" hangingPunct="1"/>
            <a:r>
              <a:rPr lang="en-US" b="1" u="sng" dirty="0" smtClean="0">
                <a:latin typeface="Arial" charset="0"/>
              </a:rPr>
              <a:t>Physical Metadata </a:t>
            </a:r>
          </a:p>
          <a:p>
            <a:pPr eaLnBrk="1" hangingPunct="1"/>
            <a:r>
              <a:rPr lang="en-US" dirty="0" smtClean="0">
                <a:latin typeface="Arial" charset="0"/>
              </a:rPr>
              <a:t>The Physical Metadata are imported from the customer’s data sources.  In CIS, the tool, “New Data Source” wizard walks the CIS Developer through a series of screens to import metadata for a source.  It generates the physical metadata.  There are no manual steps involved here.  Physical sources can be Relational (tables, views, stored procedures, SQL Statements), Web Services, Flat Delimited Files, XML Files, Java Functions, Packaged applications such as SAP and much more.  Besides capturing table and column structures, this wizard performs introspection of indexes, primary keys and foreign keys.  This metadata also provides the capability to capture cardinality statistics on source tables which helps the CIS cost-based optimizer perform optimal query decisions.  CIS allows for re-introspection of these sources either manually or automatically.  This is important from the standpoint of a Data Abstraction Layer.  </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lvl1pPr eaLnBrk="0" hangingPunct="0">
              <a:defRPr sz="3000">
                <a:solidFill>
                  <a:schemeClr val="bg1"/>
                </a:solidFill>
                <a:latin typeface="Arial" charset="0"/>
              </a:defRPr>
            </a:lvl1pPr>
            <a:lvl2pPr marL="742950" indent="-285750" eaLnBrk="0" hangingPunct="0">
              <a:defRPr sz="3000">
                <a:solidFill>
                  <a:schemeClr val="bg1"/>
                </a:solidFill>
                <a:latin typeface="Arial" charset="0"/>
              </a:defRPr>
            </a:lvl2pPr>
            <a:lvl3pPr marL="1143000" indent="-228600" eaLnBrk="0" hangingPunct="0">
              <a:defRPr sz="3000">
                <a:solidFill>
                  <a:schemeClr val="bg1"/>
                </a:solidFill>
                <a:latin typeface="Arial" charset="0"/>
              </a:defRPr>
            </a:lvl3pPr>
            <a:lvl4pPr marL="1600200" indent="-228600" eaLnBrk="0" hangingPunct="0">
              <a:defRPr sz="3000">
                <a:solidFill>
                  <a:schemeClr val="bg1"/>
                </a:solidFill>
                <a:latin typeface="Arial" charset="0"/>
              </a:defRPr>
            </a:lvl4pPr>
            <a:lvl5pPr marL="2057400" indent="-228600" eaLnBrk="0" hangingPunct="0">
              <a:defRPr sz="3000">
                <a:solidFill>
                  <a:schemeClr val="bg1"/>
                </a:solidFill>
                <a:latin typeface="Arial" charset="0"/>
              </a:defRPr>
            </a:lvl5pPr>
            <a:lvl6pPr marL="2514600" indent="-228600" eaLnBrk="0" fontAlgn="base" hangingPunct="0">
              <a:spcBef>
                <a:spcPct val="0"/>
              </a:spcBef>
              <a:spcAft>
                <a:spcPct val="0"/>
              </a:spcAft>
              <a:defRPr sz="3000">
                <a:solidFill>
                  <a:schemeClr val="bg1"/>
                </a:solidFill>
                <a:latin typeface="Arial" charset="0"/>
              </a:defRPr>
            </a:lvl6pPr>
            <a:lvl7pPr marL="2971800" indent="-228600" eaLnBrk="0" fontAlgn="base" hangingPunct="0">
              <a:spcBef>
                <a:spcPct val="0"/>
              </a:spcBef>
              <a:spcAft>
                <a:spcPct val="0"/>
              </a:spcAft>
              <a:defRPr sz="3000">
                <a:solidFill>
                  <a:schemeClr val="bg1"/>
                </a:solidFill>
                <a:latin typeface="Arial" charset="0"/>
              </a:defRPr>
            </a:lvl7pPr>
            <a:lvl8pPr marL="3429000" indent="-228600" eaLnBrk="0" fontAlgn="base" hangingPunct="0">
              <a:spcBef>
                <a:spcPct val="0"/>
              </a:spcBef>
              <a:spcAft>
                <a:spcPct val="0"/>
              </a:spcAft>
              <a:defRPr sz="3000">
                <a:solidFill>
                  <a:schemeClr val="bg1"/>
                </a:solidFill>
                <a:latin typeface="Arial" charset="0"/>
              </a:defRPr>
            </a:lvl8pPr>
            <a:lvl9pPr marL="3886200" indent="-228600" eaLnBrk="0" fontAlgn="base" hangingPunct="0">
              <a:spcBef>
                <a:spcPct val="0"/>
              </a:spcBef>
              <a:spcAft>
                <a:spcPct val="0"/>
              </a:spcAft>
              <a:defRPr sz="3000">
                <a:solidFill>
                  <a:schemeClr val="bg1"/>
                </a:solidFill>
                <a:latin typeface="Arial" charset="0"/>
              </a:defRPr>
            </a:lvl9pPr>
          </a:lstStyle>
          <a:p>
            <a:pPr eaLnBrk="1" hangingPunct="1"/>
            <a:fld id="{F6B17A70-CA79-4BDA-AD41-F5B7189D8179}" type="slidenum">
              <a:rPr lang="en-US" sz="1200" smtClean="0">
                <a:solidFill>
                  <a:schemeClr val="tx1"/>
                </a:solidFill>
              </a:rPr>
              <a:pPr eaLnBrk="1" hangingPunct="1"/>
              <a:t>11</a:t>
            </a:fld>
            <a:endParaRPr lang="en-US" sz="1200" smtClean="0">
              <a:solidFill>
                <a:schemeClr val="tx1"/>
              </a:solidFill>
            </a:endParaRPr>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p:spPr>
        <p:txBody>
          <a:bodyPr/>
          <a:lstStyle/>
          <a:p>
            <a:pPr eaLnBrk="1" hangingPunct="1"/>
            <a:r>
              <a:rPr lang="en-US" b="1" u="sng" dirty="0" smtClean="0">
                <a:latin typeface="Arial" charset="0"/>
              </a:rPr>
              <a:t>Formatting</a:t>
            </a:r>
          </a:p>
          <a:p>
            <a:pPr eaLnBrk="1" hangingPunct="1"/>
            <a:r>
              <a:rPr lang="en-US" dirty="0" smtClean="0">
                <a:latin typeface="Arial" charset="0"/>
              </a:rPr>
              <a:t>The general guidelines for this layer are as follows: </a:t>
            </a:r>
          </a:p>
          <a:p>
            <a:pPr eaLnBrk="1" hangingPunct="1"/>
            <a:r>
              <a:rPr lang="en-US" dirty="0" smtClean="0">
                <a:latin typeface="Arial" charset="0"/>
              </a:rPr>
              <a:t>•  </a:t>
            </a:r>
            <a:r>
              <a:rPr lang="en-US" b="1" dirty="0" smtClean="0">
                <a:latin typeface="Arial" charset="0"/>
              </a:rPr>
              <a:t>One-to-one mapping</a:t>
            </a:r>
            <a:r>
              <a:rPr lang="en-US" dirty="0" smtClean="0">
                <a:latin typeface="Arial" charset="0"/>
              </a:rPr>
              <a:t>.  These views provide a one-to-one correspondence between the physical and the formatting views.  Generally, the names and types of data elements the physical layer are mapped to their corresponding “logical/canonical” name and type.  An example of one-to-one mapping is shown below: </a:t>
            </a:r>
          </a:p>
          <a:p>
            <a:pPr lvl="1" eaLnBrk="1" hangingPunct="1"/>
            <a:r>
              <a:rPr lang="en-US" dirty="0" smtClean="0">
                <a:latin typeface="Arial" charset="0"/>
              </a:rPr>
              <a:t>/project/Physical/Metadata/ORDER_SYSTEM </a:t>
            </a:r>
            <a:r>
              <a:rPr lang="en-US" dirty="0" smtClean="0">
                <a:latin typeface="Arial" charset="0"/>
                <a:sym typeface="Wingdings" pitchFamily="2" charset="2"/>
              </a:rPr>
              <a:t> /project/Physical/</a:t>
            </a:r>
            <a:r>
              <a:rPr lang="en-US" dirty="0" smtClean="0">
                <a:latin typeface="Arial" charset="0"/>
              </a:rPr>
              <a:t>Formatting/Orders </a:t>
            </a:r>
          </a:p>
          <a:p>
            <a:pPr lvl="1" eaLnBrk="1" hangingPunct="1"/>
            <a:r>
              <a:rPr lang="en-US" dirty="0" smtClean="0">
                <a:latin typeface="Arial" charset="0"/>
              </a:rPr>
              <a:t>    OID		</a:t>
            </a:r>
            <a:r>
              <a:rPr lang="en-US" dirty="0" smtClean="0">
                <a:latin typeface="Arial" charset="0"/>
                <a:sym typeface="Wingdings" pitchFamily="2" charset="2"/>
              </a:rPr>
              <a:t></a:t>
            </a:r>
            <a:r>
              <a:rPr lang="en-US" dirty="0" smtClean="0">
                <a:latin typeface="Arial" charset="0"/>
              </a:rPr>
              <a:t> </a:t>
            </a:r>
            <a:r>
              <a:rPr lang="en-US" dirty="0" err="1" smtClean="0">
                <a:latin typeface="Arial" charset="0"/>
              </a:rPr>
              <a:t>OrderId</a:t>
            </a:r>
            <a:r>
              <a:rPr lang="en-US" dirty="0" smtClean="0">
                <a:latin typeface="Arial" charset="0"/>
              </a:rPr>
              <a:t> </a:t>
            </a:r>
          </a:p>
          <a:p>
            <a:pPr lvl="1" eaLnBrk="1" hangingPunct="1"/>
            <a:r>
              <a:rPr lang="en-US" dirty="0" smtClean="0">
                <a:latin typeface="Arial" charset="0"/>
              </a:rPr>
              <a:t>    CID 		</a:t>
            </a:r>
            <a:r>
              <a:rPr lang="en-US" dirty="0" smtClean="0">
                <a:latin typeface="Arial" charset="0"/>
                <a:sym typeface="Wingdings" pitchFamily="2" charset="2"/>
              </a:rPr>
              <a:t></a:t>
            </a:r>
            <a:r>
              <a:rPr lang="en-US" dirty="0" smtClean="0">
                <a:latin typeface="Arial" charset="0"/>
              </a:rPr>
              <a:t> </a:t>
            </a:r>
            <a:r>
              <a:rPr lang="en-US" dirty="0" err="1" smtClean="0">
                <a:latin typeface="Arial" charset="0"/>
              </a:rPr>
              <a:t>CustomerId</a:t>
            </a:r>
            <a:r>
              <a:rPr lang="en-US" dirty="0" smtClean="0">
                <a:latin typeface="Arial" charset="0"/>
              </a:rPr>
              <a:t> </a:t>
            </a:r>
          </a:p>
          <a:p>
            <a:pPr lvl="1" eaLnBrk="1" hangingPunct="1"/>
            <a:r>
              <a:rPr lang="en-US" dirty="0" smtClean="0">
                <a:latin typeface="Arial" charset="0"/>
              </a:rPr>
              <a:t>    ORDER_DT 		</a:t>
            </a:r>
            <a:r>
              <a:rPr lang="en-US" dirty="0" smtClean="0">
                <a:latin typeface="Arial" charset="0"/>
                <a:sym typeface="Wingdings" pitchFamily="2" charset="2"/>
              </a:rPr>
              <a:t></a:t>
            </a:r>
            <a:r>
              <a:rPr lang="en-US" dirty="0" smtClean="0">
                <a:latin typeface="Arial" charset="0"/>
              </a:rPr>
              <a:t> </a:t>
            </a:r>
            <a:r>
              <a:rPr lang="en-US" dirty="0" err="1" smtClean="0">
                <a:latin typeface="Arial" charset="0"/>
              </a:rPr>
              <a:t>OrderDate</a:t>
            </a:r>
            <a:r>
              <a:rPr lang="en-US" dirty="0" smtClean="0">
                <a:latin typeface="Arial" charset="0"/>
              </a:rPr>
              <a:t> </a:t>
            </a:r>
          </a:p>
          <a:p>
            <a:pPr lvl="1" eaLnBrk="1" hangingPunct="1"/>
            <a:r>
              <a:rPr lang="en-US" dirty="0" smtClean="0">
                <a:latin typeface="Arial" charset="0"/>
              </a:rPr>
              <a:t>    PONUM 		</a:t>
            </a:r>
            <a:r>
              <a:rPr lang="en-US" dirty="0" smtClean="0">
                <a:latin typeface="Arial" charset="0"/>
                <a:sym typeface="Wingdings" pitchFamily="2" charset="2"/>
              </a:rPr>
              <a:t></a:t>
            </a:r>
            <a:r>
              <a:rPr lang="en-US" dirty="0" smtClean="0">
                <a:latin typeface="Arial" charset="0"/>
              </a:rPr>
              <a:t> </a:t>
            </a:r>
            <a:r>
              <a:rPr lang="en-US" dirty="0" err="1" smtClean="0">
                <a:latin typeface="Arial" charset="0"/>
              </a:rPr>
              <a:t>PurchaseOrderNumber</a:t>
            </a:r>
            <a:r>
              <a:rPr lang="en-US" dirty="0" smtClean="0">
                <a:latin typeface="Arial" charset="0"/>
              </a:rPr>
              <a:t> </a:t>
            </a:r>
          </a:p>
          <a:p>
            <a:pPr lvl="1" eaLnBrk="1" hangingPunct="1"/>
            <a:r>
              <a:rPr lang="en-US" dirty="0" smtClean="0">
                <a:latin typeface="Arial" charset="0"/>
              </a:rPr>
              <a:t>    SHIP_ID 		</a:t>
            </a:r>
            <a:r>
              <a:rPr lang="en-US" dirty="0" smtClean="0">
                <a:latin typeface="Arial" charset="0"/>
                <a:sym typeface="Wingdings" pitchFamily="2" charset="2"/>
              </a:rPr>
              <a:t></a:t>
            </a:r>
            <a:r>
              <a:rPr lang="en-US" dirty="0" smtClean="0">
                <a:latin typeface="Arial" charset="0"/>
              </a:rPr>
              <a:t> </a:t>
            </a:r>
            <a:r>
              <a:rPr lang="en-US" dirty="0" err="1" smtClean="0">
                <a:latin typeface="Arial" charset="0"/>
              </a:rPr>
              <a:t>ShipToId</a:t>
            </a:r>
            <a:r>
              <a:rPr lang="en-US" dirty="0" smtClean="0">
                <a:latin typeface="Arial" charset="0"/>
              </a:rPr>
              <a:t> </a:t>
            </a:r>
          </a:p>
          <a:p>
            <a:pPr lvl="1" eaLnBrk="1" hangingPunct="1"/>
            <a:r>
              <a:rPr lang="en-US" dirty="0" smtClean="0">
                <a:latin typeface="Arial" charset="0"/>
              </a:rPr>
              <a:t>    FR_CHRG 		</a:t>
            </a:r>
            <a:r>
              <a:rPr lang="en-US" dirty="0" smtClean="0">
                <a:latin typeface="Arial" charset="0"/>
                <a:sym typeface="Wingdings" pitchFamily="2" charset="2"/>
              </a:rPr>
              <a:t></a:t>
            </a:r>
            <a:r>
              <a:rPr lang="en-US" dirty="0" smtClean="0">
                <a:latin typeface="Arial" charset="0"/>
              </a:rPr>
              <a:t> cast (FR_CHRG as numeric(12,2)) </a:t>
            </a:r>
            <a:r>
              <a:rPr lang="en-US" dirty="0" err="1" smtClean="0">
                <a:latin typeface="Arial" charset="0"/>
              </a:rPr>
              <a:t>FreightCharge</a:t>
            </a:r>
            <a:r>
              <a:rPr lang="en-US" dirty="0" smtClean="0">
                <a:latin typeface="Arial" charset="0"/>
              </a:rPr>
              <a:t> </a:t>
            </a:r>
          </a:p>
          <a:p>
            <a:pPr lvl="1" eaLnBrk="1" hangingPunct="1"/>
            <a:r>
              <a:rPr lang="en-US" dirty="0" smtClean="0">
                <a:latin typeface="Arial" charset="0"/>
              </a:rPr>
              <a:t>    WEIGHT 		</a:t>
            </a:r>
            <a:r>
              <a:rPr lang="en-US" dirty="0" smtClean="0">
                <a:latin typeface="Arial" charset="0"/>
                <a:sym typeface="Wingdings" pitchFamily="2" charset="2"/>
              </a:rPr>
              <a:t></a:t>
            </a:r>
            <a:r>
              <a:rPr lang="en-US" dirty="0" smtClean="0">
                <a:latin typeface="Arial" charset="0"/>
              </a:rPr>
              <a:t> Weight </a:t>
            </a:r>
          </a:p>
          <a:p>
            <a:pPr lvl="1" eaLnBrk="1" hangingPunct="1"/>
            <a:r>
              <a:rPr lang="en-US" dirty="0" smtClean="0">
                <a:latin typeface="Arial" charset="0"/>
              </a:rPr>
              <a:t>    (FR_CHRG/WEIGHT) 	</a:t>
            </a:r>
            <a:r>
              <a:rPr lang="en-US" dirty="0" smtClean="0">
                <a:latin typeface="Arial" charset="0"/>
                <a:sym typeface="Wingdings" pitchFamily="2" charset="2"/>
              </a:rPr>
              <a:t></a:t>
            </a:r>
            <a:r>
              <a:rPr lang="en-US" dirty="0" smtClean="0">
                <a:latin typeface="Arial" charset="0"/>
              </a:rPr>
              <a:t> </a:t>
            </a:r>
            <a:r>
              <a:rPr lang="en-US" dirty="0" err="1" smtClean="0">
                <a:latin typeface="Arial" charset="0"/>
              </a:rPr>
              <a:t>CostPerWeight</a:t>
            </a:r>
            <a:r>
              <a:rPr lang="en-US" dirty="0" smtClean="0">
                <a:latin typeface="Arial" charset="0"/>
              </a:rPr>
              <a:t> </a:t>
            </a:r>
          </a:p>
          <a:p>
            <a:pPr lvl="1" eaLnBrk="1" hangingPunct="1"/>
            <a:r>
              <a:rPr lang="en-US" dirty="0" smtClean="0">
                <a:latin typeface="Arial" charset="0"/>
              </a:rPr>
              <a:t>    MTHD_ID 		</a:t>
            </a:r>
            <a:r>
              <a:rPr lang="en-US" dirty="0" smtClean="0">
                <a:latin typeface="Arial" charset="0"/>
                <a:sym typeface="Wingdings" pitchFamily="2" charset="2"/>
              </a:rPr>
              <a:t></a:t>
            </a:r>
            <a:r>
              <a:rPr lang="en-US" dirty="0" smtClean="0">
                <a:latin typeface="Arial" charset="0"/>
              </a:rPr>
              <a:t> case MTHD_ID  when 1 then ‘AIR’  when 2 then ‘GROUND’  else ‘OTHER’  end as </a:t>
            </a:r>
            <a:r>
              <a:rPr lang="en-US" dirty="0" err="1" smtClean="0">
                <a:latin typeface="Arial" charset="0"/>
              </a:rPr>
              <a:t>ShipToMethod</a:t>
            </a:r>
            <a:r>
              <a:rPr lang="en-US" dirty="0" smtClean="0">
                <a:latin typeface="Arial" charset="0"/>
              </a:rPr>
              <a:t> </a:t>
            </a:r>
          </a:p>
          <a:p>
            <a:pPr lvl="1" eaLnBrk="1" hangingPunct="1"/>
            <a:r>
              <a:rPr lang="en-US" dirty="0" smtClean="0">
                <a:latin typeface="Arial" charset="0"/>
              </a:rPr>
              <a:t>    WEIGHT 		</a:t>
            </a:r>
            <a:r>
              <a:rPr lang="en-US" dirty="0" smtClean="0">
                <a:latin typeface="Arial" charset="0"/>
                <a:sym typeface="Wingdings" pitchFamily="2" charset="2"/>
              </a:rPr>
              <a:t></a:t>
            </a:r>
            <a:r>
              <a:rPr lang="en-US" dirty="0" smtClean="0">
                <a:latin typeface="Arial" charset="0"/>
              </a:rPr>
              <a:t> Weight </a:t>
            </a:r>
          </a:p>
          <a:p>
            <a:pPr lvl="1" eaLnBrk="1" hangingPunct="1"/>
            <a:r>
              <a:rPr lang="en-US" dirty="0" smtClean="0">
                <a:latin typeface="Arial" charset="0"/>
              </a:rPr>
              <a:t>    “ORDERS1” 		</a:t>
            </a:r>
            <a:r>
              <a:rPr lang="en-US" dirty="0" smtClean="0">
                <a:latin typeface="Arial" charset="0"/>
                <a:sym typeface="Wingdings" pitchFamily="2" charset="2"/>
              </a:rPr>
              <a:t></a:t>
            </a:r>
            <a:r>
              <a:rPr lang="en-US" dirty="0" smtClean="0">
                <a:latin typeface="Arial" charset="0"/>
              </a:rPr>
              <a:t> cast (‘ORDERS1’ as </a:t>
            </a:r>
            <a:r>
              <a:rPr lang="en-US" dirty="0" err="1" smtClean="0">
                <a:latin typeface="Arial" charset="0"/>
              </a:rPr>
              <a:t>varchar</a:t>
            </a:r>
            <a:r>
              <a:rPr lang="en-US" dirty="0" smtClean="0">
                <a:latin typeface="Arial" charset="0"/>
              </a:rPr>
              <a:t>) </a:t>
            </a:r>
            <a:r>
              <a:rPr lang="en-US" dirty="0" err="1" smtClean="0">
                <a:latin typeface="Arial" charset="0"/>
              </a:rPr>
              <a:t>DataSourceName</a:t>
            </a:r>
            <a:r>
              <a:rPr lang="en-US" dirty="0" smtClean="0">
                <a:latin typeface="Arial" charset="0"/>
              </a:rPr>
              <a:t>  </a:t>
            </a:r>
          </a:p>
          <a:p>
            <a:pPr lvl="1" eaLnBrk="1" hangingPunct="1"/>
            <a:r>
              <a:rPr lang="en-US" dirty="0" smtClean="0">
                <a:latin typeface="Arial" charset="0"/>
              </a:rPr>
              <a:t>    CURRENT_TIMESTAMP 	</a:t>
            </a:r>
            <a:r>
              <a:rPr lang="en-US" dirty="0" smtClean="0">
                <a:latin typeface="Arial" charset="0"/>
                <a:sym typeface="Wingdings" pitchFamily="2" charset="2"/>
              </a:rPr>
              <a:t></a:t>
            </a:r>
            <a:r>
              <a:rPr lang="en-US" dirty="0" smtClean="0">
                <a:latin typeface="Arial" charset="0"/>
              </a:rPr>
              <a:t> cast (CURRENT_TIMESTAMP as timestamp) </a:t>
            </a:r>
            <a:r>
              <a:rPr lang="en-US" dirty="0" err="1" smtClean="0">
                <a:latin typeface="Arial" charset="0"/>
              </a:rPr>
              <a:t>StartTime</a:t>
            </a:r>
            <a:r>
              <a:rPr lang="en-US" dirty="0" smtClean="0">
                <a:latin typeface="Arial" charset="0"/>
              </a:rPr>
              <a:t> </a:t>
            </a:r>
          </a:p>
          <a:p>
            <a:pPr lvl="1" eaLnBrk="1" hangingPunct="1"/>
            <a:r>
              <a:rPr lang="en-US" dirty="0" smtClean="0">
                <a:latin typeface="Arial" charset="0"/>
              </a:rPr>
              <a:t>    NULL 		</a:t>
            </a:r>
            <a:r>
              <a:rPr lang="en-US" dirty="0" smtClean="0">
                <a:latin typeface="Arial" charset="0"/>
                <a:sym typeface="Wingdings" pitchFamily="2" charset="2"/>
              </a:rPr>
              <a:t></a:t>
            </a:r>
            <a:r>
              <a:rPr lang="en-US" dirty="0" smtClean="0">
                <a:latin typeface="Arial" charset="0"/>
              </a:rPr>
              <a:t> cast (NULL as </a:t>
            </a:r>
            <a:r>
              <a:rPr lang="en-US" dirty="0" err="1" smtClean="0">
                <a:latin typeface="Arial" charset="0"/>
              </a:rPr>
              <a:t>varchar</a:t>
            </a:r>
            <a:r>
              <a:rPr lang="en-US" dirty="0" smtClean="0">
                <a:latin typeface="Arial" charset="0"/>
              </a:rPr>
              <a:t>) </a:t>
            </a:r>
            <a:r>
              <a:rPr lang="en-US" dirty="0" err="1" smtClean="0">
                <a:latin typeface="Arial" charset="0"/>
              </a:rPr>
              <a:t>EndTime</a:t>
            </a:r>
            <a:r>
              <a:rPr lang="en-US" dirty="0" smtClean="0">
                <a:latin typeface="Arial" charset="0"/>
              </a:rPr>
              <a:t> </a:t>
            </a:r>
          </a:p>
          <a:p>
            <a:pPr eaLnBrk="1" hangingPunct="1"/>
            <a:r>
              <a:rPr lang="en-US" dirty="0" smtClean="0">
                <a:latin typeface="Arial" charset="0"/>
              </a:rPr>
              <a:t> </a:t>
            </a:r>
          </a:p>
          <a:p>
            <a:pPr eaLnBrk="1" hangingPunct="1"/>
            <a:r>
              <a:rPr lang="en-US" dirty="0" smtClean="0">
                <a:latin typeface="Arial" charset="0"/>
              </a:rPr>
              <a:t>•  </a:t>
            </a:r>
            <a:r>
              <a:rPr lang="en-US" b="1" dirty="0" smtClean="0">
                <a:latin typeface="Arial" charset="0"/>
              </a:rPr>
              <a:t>Simple mappings</a:t>
            </a:r>
            <a:r>
              <a:rPr lang="en-US" dirty="0" smtClean="0">
                <a:latin typeface="Arial" charset="0"/>
              </a:rPr>
              <a:t>.  Actions that may be performed in this layer should be kept simple and should refrain from performing joins.  </a:t>
            </a:r>
          </a:p>
          <a:p>
            <a:pPr eaLnBrk="1" hangingPunct="1"/>
            <a:r>
              <a:rPr lang="en-US" dirty="0" smtClean="0">
                <a:latin typeface="Arial" charset="0"/>
              </a:rPr>
              <a:t>The following is a list of actions that may be accomplished at this layer: </a:t>
            </a:r>
          </a:p>
          <a:p>
            <a:pPr lvl="1" eaLnBrk="1" hangingPunct="1"/>
            <a:r>
              <a:rPr lang="en-US" dirty="0" smtClean="0">
                <a:latin typeface="Arial" charset="0"/>
              </a:rPr>
              <a:t>o  </a:t>
            </a:r>
            <a:r>
              <a:rPr lang="en-US" i="1" u="sng" dirty="0" smtClean="0">
                <a:latin typeface="Arial" charset="0"/>
              </a:rPr>
              <a:t>Name aliasing</a:t>
            </a:r>
            <a:r>
              <a:rPr lang="en-US" dirty="0" smtClean="0">
                <a:latin typeface="Arial" charset="0"/>
              </a:rPr>
              <a:t> – Mapping the physical name to its logical/canonical counterpart.  E.g. OID is mapped to the alias </a:t>
            </a:r>
            <a:r>
              <a:rPr lang="en-US" dirty="0" err="1" smtClean="0">
                <a:latin typeface="Arial" charset="0"/>
              </a:rPr>
              <a:t>OrderId</a:t>
            </a:r>
            <a:r>
              <a:rPr lang="en-US" dirty="0" smtClean="0">
                <a:latin typeface="Arial" charset="0"/>
              </a:rPr>
              <a:t>. </a:t>
            </a:r>
          </a:p>
          <a:p>
            <a:pPr lvl="1" eaLnBrk="1" hangingPunct="1"/>
            <a:r>
              <a:rPr lang="en-US" dirty="0" smtClean="0">
                <a:latin typeface="Arial" charset="0"/>
              </a:rPr>
              <a:t>o  </a:t>
            </a:r>
            <a:r>
              <a:rPr lang="en-US" i="1" u="sng" dirty="0" smtClean="0">
                <a:latin typeface="Arial" charset="0"/>
              </a:rPr>
              <a:t>Data type casting</a:t>
            </a:r>
            <a:r>
              <a:rPr lang="en-US" dirty="0" smtClean="0">
                <a:latin typeface="Arial" charset="0"/>
              </a:rPr>
              <a:t> – Data type casting is a form of transformation whereby the type of the physical column is cast to a different type as in “cast (FR_CHRG as numeric(12,2)) </a:t>
            </a:r>
            <a:r>
              <a:rPr lang="en-US" dirty="0" err="1" smtClean="0">
                <a:latin typeface="Arial" charset="0"/>
              </a:rPr>
              <a:t>FreightCharge</a:t>
            </a:r>
            <a:r>
              <a:rPr lang="en-US" dirty="0" smtClean="0">
                <a:latin typeface="Arial" charset="0"/>
              </a:rPr>
              <a:t>”. </a:t>
            </a:r>
          </a:p>
          <a:p>
            <a:pPr lvl="1" eaLnBrk="1" hangingPunct="1"/>
            <a:r>
              <a:rPr lang="en-US" dirty="0" smtClean="0">
                <a:latin typeface="Arial" charset="0"/>
              </a:rPr>
              <a:t>o  </a:t>
            </a:r>
            <a:r>
              <a:rPr lang="en-US" i="1" u="sng" dirty="0" smtClean="0">
                <a:latin typeface="Arial" charset="0"/>
              </a:rPr>
              <a:t>Simple derived columns</a:t>
            </a:r>
            <a:r>
              <a:rPr lang="en-US" dirty="0" smtClean="0">
                <a:latin typeface="Arial" charset="0"/>
              </a:rPr>
              <a:t> – Derived columns are typically columns that can be calculated from existing columns.  In the example provided above, the </a:t>
            </a:r>
            <a:r>
              <a:rPr lang="en-US" dirty="0" err="1" smtClean="0">
                <a:latin typeface="Arial" charset="0"/>
              </a:rPr>
              <a:t>CostPerWeight</a:t>
            </a:r>
            <a:r>
              <a:rPr lang="en-US" dirty="0" smtClean="0">
                <a:latin typeface="Arial" charset="0"/>
              </a:rPr>
              <a:t> is calculated from the Freight Charge and the container Weight.  Another example would be the concatenation of two or more fields to create a derived column. </a:t>
            </a:r>
          </a:p>
          <a:p>
            <a:pPr lvl="1" eaLnBrk="1" hangingPunct="1"/>
            <a:r>
              <a:rPr lang="en-US" dirty="0" smtClean="0">
                <a:latin typeface="Arial" charset="0"/>
              </a:rPr>
              <a:t>o  </a:t>
            </a:r>
            <a:r>
              <a:rPr lang="en-US" i="1" u="sng" dirty="0" smtClean="0">
                <a:latin typeface="Arial" charset="0"/>
              </a:rPr>
              <a:t>Value formatting</a:t>
            </a:r>
            <a:r>
              <a:rPr lang="en-US" dirty="0" smtClean="0">
                <a:latin typeface="Arial" charset="0"/>
              </a:rPr>
              <a:t> – Value formatting provides conditional logic to return a different value in place of the original value.  An example would be to asses an ID field and return a description.  Refer to the “case” statement in the above example. </a:t>
            </a:r>
          </a:p>
          <a:p>
            <a:pPr lvl="1" eaLnBrk="1" hangingPunct="1"/>
            <a:r>
              <a:rPr lang="en-US" dirty="0" smtClean="0">
                <a:latin typeface="Arial" charset="0"/>
              </a:rPr>
              <a:t>o  New columns – An example of a new column introduced at this level is one where the data does not exist in the source.  The data is provided at the time of this view creation through a “static” definition or a “system function”.   </a:t>
            </a:r>
          </a:p>
          <a:p>
            <a:pPr lvl="2" eaLnBrk="1" hangingPunct="1">
              <a:buFontTx/>
              <a:buChar char="•"/>
            </a:pPr>
            <a:r>
              <a:rPr lang="en-US" dirty="0" smtClean="0">
                <a:latin typeface="Arial" charset="0"/>
              </a:rPr>
              <a:t>An example of a static definition is to provide the data source name.  For example, If you are mapping more than one Order Entry System, it might be advantageous to the Application Developers to know where a particular Order row is coming from (its data lineage).   </a:t>
            </a:r>
          </a:p>
          <a:p>
            <a:pPr lvl="2" eaLnBrk="1" hangingPunct="1">
              <a:buFontTx/>
              <a:buChar char="•"/>
            </a:pPr>
            <a:r>
              <a:rPr lang="en-US" dirty="0" smtClean="0">
                <a:latin typeface="Arial" charset="0"/>
              </a:rPr>
              <a:t>Another example is the use of a system function such as CURRENT_TIMESTAMP.  A custom function could also be invoked to populate the new column with data. </a:t>
            </a:r>
          </a:p>
          <a:p>
            <a:pPr lvl="1" eaLnBrk="1" hangingPunct="1"/>
            <a:r>
              <a:rPr lang="en-US" dirty="0" smtClean="0">
                <a:latin typeface="Arial" charset="0"/>
              </a:rPr>
              <a:t>o  </a:t>
            </a:r>
            <a:r>
              <a:rPr lang="en-US" i="1" u="sng" dirty="0" smtClean="0">
                <a:latin typeface="Arial" charset="0"/>
              </a:rPr>
              <a:t>Null mapping</a:t>
            </a:r>
            <a:r>
              <a:rPr lang="en-US" dirty="0" smtClean="0">
                <a:latin typeface="Arial" charset="0"/>
              </a:rPr>
              <a:t> – It may be necessary to establish the alias column in this layer, yet it has no corresponding physical data element to map to.  In this case, it is permissible to map the alias to a NULL value. However, it is also necessary to cast the null to a specific type. e.g. CAST(NULL AS VARCHAR). </a:t>
            </a:r>
          </a:p>
          <a:p>
            <a:pPr lvl="1" eaLnBrk="1" hangingPunct="1"/>
            <a:r>
              <a:rPr lang="en-US" dirty="0" smtClean="0">
                <a:latin typeface="Arial" charset="0"/>
              </a:rPr>
              <a:t>o  </a:t>
            </a:r>
            <a:r>
              <a:rPr lang="en-US" i="1" u="sng" dirty="0" smtClean="0">
                <a:latin typeface="Arial" charset="0"/>
              </a:rPr>
              <a:t>Light Data Quality</a:t>
            </a:r>
            <a:r>
              <a:rPr lang="en-US" dirty="0" smtClean="0">
                <a:latin typeface="Arial" charset="0"/>
              </a:rPr>
              <a:t> – Cleaning up known bad data. </a:t>
            </a:r>
          </a:p>
          <a:p>
            <a:pPr lvl="1" eaLnBrk="1" hangingPunct="1"/>
            <a:endParaRPr lang="en-US" dirty="0" smtClean="0">
              <a:latin typeface="Arial" charset="0"/>
            </a:endParaRPr>
          </a:p>
          <a:p>
            <a:pPr eaLnBrk="1" hangingPunct="1"/>
            <a:r>
              <a:rPr lang="en-US" dirty="0" smtClean="0">
                <a:latin typeface="Arial" charset="0"/>
              </a:rPr>
              <a:t>•  </a:t>
            </a:r>
            <a:r>
              <a:rPr lang="en-US" b="1" dirty="0" smtClean="0">
                <a:latin typeface="Arial" charset="0"/>
              </a:rPr>
              <a:t>Caching</a:t>
            </a:r>
            <a:r>
              <a:rPr lang="en-US" dirty="0" smtClean="0">
                <a:latin typeface="Arial" charset="0"/>
              </a:rPr>
              <a:t>.  The formatting layer makes the most sense to perform initial caching of a source if necessary because the logical names, type casting and any transformation have already been applied thus reducing the downstream processing requirements.</a:t>
            </a:r>
          </a:p>
          <a:p>
            <a:pPr lvl="1" eaLnBrk="1" hangingPunct="1">
              <a:lnSpc>
                <a:spcPct val="80000"/>
              </a:lnSpc>
            </a:pPr>
            <a:r>
              <a:rPr lang="en-US" sz="1800" dirty="0" smtClean="0">
                <a:latin typeface="Arial" charset="0"/>
              </a:rPr>
              <a:t>Data can be materialized (cached) at this level</a:t>
            </a:r>
          </a:p>
          <a:p>
            <a:pPr lvl="1" eaLnBrk="1" hangingPunct="1">
              <a:lnSpc>
                <a:spcPct val="80000"/>
              </a:lnSpc>
            </a:pPr>
            <a:r>
              <a:rPr lang="en-US" sz="1800" dirty="0" smtClean="0">
                <a:latin typeface="Arial" charset="0"/>
              </a:rPr>
              <a:t>Protect against maintenance windows and downtime of underlying source</a:t>
            </a:r>
          </a:p>
          <a:p>
            <a:pPr lvl="1" eaLnBrk="1" hangingPunct="1">
              <a:lnSpc>
                <a:spcPct val="80000"/>
              </a:lnSpc>
            </a:pPr>
            <a:r>
              <a:rPr lang="en-US" sz="1800" dirty="0" smtClean="0">
                <a:latin typeface="Arial" charset="0"/>
              </a:rPr>
              <a:t>Protect underlying data sources from excessive utilization</a:t>
            </a:r>
          </a:p>
          <a:p>
            <a:pPr lvl="1" eaLnBrk="1" hangingPunct="1">
              <a:lnSpc>
                <a:spcPct val="80000"/>
              </a:lnSpc>
            </a:pPr>
            <a:r>
              <a:rPr lang="en-US" sz="1800" dirty="0" smtClean="0">
                <a:latin typeface="Arial" charset="0"/>
              </a:rPr>
              <a:t>Location transparency – guard against slow network bandwidth by caching data locally to the processing</a:t>
            </a:r>
          </a:p>
          <a:p>
            <a:pPr eaLnBrk="1" hangingPunct="1"/>
            <a:endParaRPr lang="en-US" dirty="0" smtClean="0">
              <a:latin typeface="Arial" charset="0"/>
            </a:endParaRPr>
          </a:p>
          <a:p>
            <a:pPr eaLnBrk="1" hangingPunct="1"/>
            <a:r>
              <a:rPr lang="en-US" dirty="0" smtClean="0">
                <a:latin typeface="Arial" charset="0"/>
              </a:rPr>
              <a:t>•  </a:t>
            </a:r>
            <a:r>
              <a:rPr lang="en-US" b="1" dirty="0" smtClean="0">
                <a:latin typeface="Arial" charset="0"/>
              </a:rPr>
              <a:t>Rebinding</a:t>
            </a:r>
            <a:r>
              <a:rPr lang="en-US" dirty="0" smtClean="0">
                <a:latin typeface="Arial" charset="0"/>
              </a:rPr>
              <a:t>. When promoting resources from development to test/QA/Staging and production, it may be necessary to rebind the formatting views to a different physical metadata source.  This may  be as a result of a schema or path change in the data source.  This can be accomplished in several ways including the following: manually, package import, custom scripts, using the CIS Promotion and Deployment Tool (</a:t>
            </a:r>
            <a:r>
              <a:rPr lang="en-US" dirty="0" err="1" smtClean="0">
                <a:latin typeface="Arial" charset="0"/>
              </a:rPr>
              <a:t>PDTool</a:t>
            </a:r>
            <a:r>
              <a:rPr lang="en-US" dirty="0" smtClean="0">
                <a:latin typeface="Arial" charset="0"/>
              </a:rPr>
              <a:t>), or the rebind scripts provided as part of the Best Practices Scripts through a Cisco DVBU Advanced Services engagement.</a:t>
            </a:r>
          </a:p>
          <a:p>
            <a:pPr eaLnBrk="1" hangingPunct="1"/>
            <a:r>
              <a:rPr lang="en-US" dirty="0" smtClean="0">
                <a:latin typeface="Arial" charset="0"/>
              </a:rPr>
              <a:t> </a:t>
            </a:r>
          </a:p>
          <a:p>
            <a:pPr eaLnBrk="1" hangingPunct="1"/>
            <a:r>
              <a:rPr lang="en-US" dirty="0" smtClean="0">
                <a:latin typeface="Arial" charset="0"/>
              </a:rPr>
              <a:t>•  </a:t>
            </a:r>
            <a:r>
              <a:rPr lang="en-US" b="1" dirty="0" smtClean="0">
                <a:latin typeface="Arial" charset="0"/>
              </a:rPr>
              <a:t>Transformation</a:t>
            </a:r>
            <a:r>
              <a:rPr lang="en-US" dirty="0" smtClean="0">
                <a:latin typeface="Arial" charset="0"/>
              </a:rPr>
              <a:t>.  Transform hierarchical XML sources to relational. </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eaLnBrk="0" hangingPunct="0">
              <a:defRPr sz="3000">
                <a:solidFill>
                  <a:schemeClr val="bg1"/>
                </a:solidFill>
                <a:latin typeface="Arial" charset="0"/>
              </a:defRPr>
            </a:lvl1pPr>
            <a:lvl2pPr marL="742950" indent="-285750" eaLnBrk="0" hangingPunct="0">
              <a:defRPr sz="3000">
                <a:solidFill>
                  <a:schemeClr val="bg1"/>
                </a:solidFill>
                <a:latin typeface="Arial" charset="0"/>
              </a:defRPr>
            </a:lvl2pPr>
            <a:lvl3pPr marL="1143000" indent="-228600" eaLnBrk="0" hangingPunct="0">
              <a:defRPr sz="3000">
                <a:solidFill>
                  <a:schemeClr val="bg1"/>
                </a:solidFill>
                <a:latin typeface="Arial" charset="0"/>
              </a:defRPr>
            </a:lvl3pPr>
            <a:lvl4pPr marL="1600200" indent="-228600" eaLnBrk="0" hangingPunct="0">
              <a:defRPr sz="3000">
                <a:solidFill>
                  <a:schemeClr val="bg1"/>
                </a:solidFill>
                <a:latin typeface="Arial" charset="0"/>
              </a:defRPr>
            </a:lvl4pPr>
            <a:lvl5pPr marL="2057400" indent="-228600" eaLnBrk="0" hangingPunct="0">
              <a:defRPr sz="3000">
                <a:solidFill>
                  <a:schemeClr val="bg1"/>
                </a:solidFill>
                <a:latin typeface="Arial" charset="0"/>
              </a:defRPr>
            </a:lvl5pPr>
            <a:lvl6pPr marL="2514600" indent="-228600" eaLnBrk="0" fontAlgn="base" hangingPunct="0">
              <a:spcBef>
                <a:spcPct val="0"/>
              </a:spcBef>
              <a:spcAft>
                <a:spcPct val="0"/>
              </a:spcAft>
              <a:defRPr sz="3000">
                <a:solidFill>
                  <a:schemeClr val="bg1"/>
                </a:solidFill>
                <a:latin typeface="Arial" charset="0"/>
              </a:defRPr>
            </a:lvl6pPr>
            <a:lvl7pPr marL="2971800" indent="-228600" eaLnBrk="0" fontAlgn="base" hangingPunct="0">
              <a:spcBef>
                <a:spcPct val="0"/>
              </a:spcBef>
              <a:spcAft>
                <a:spcPct val="0"/>
              </a:spcAft>
              <a:defRPr sz="3000">
                <a:solidFill>
                  <a:schemeClr val="bg1"/>
                </a:solidFill>
                <a:latin typeface="Arial" charset="0"/>
              </a:defRPr>
            </a:lvl7pPr>
            <a:lvl8pPr marL="3429000" indent="-228600" eaLnBrk="0" fontAlgn="base" hangingPunct="0">
              <a:spcBef>
                <a:spcPct val="0"/>
              </a:spcBef>
              <a:spcAft>
                <a:spcPct val="0"/>
              </a:spcAft>
              <a:defRPr sz="3000">
                <a:solidFill>
                  <a:schemeClr val="bg1"/>
                </a:solidFill>
                <a:latin typeface="Arial" charset="0"/>
              </a:defRPr>
            </a:lvl8pPr>
            <a:lvl9pPr marL="3886200" indent="-228600" eaLnBrk="0" fontAlgn="base" hangingPunct="0">
              <a:spcBef>
                <a:spcPct val="0"/>
              </a:spcBef>
              <a:spcAft>
                <a:spcPct val="0"/>
              </a:spcAft>
              <a:defRPr sz="3000">
                <a:solidFill>
                  <a:schemeClr val="bg1"/>
                </a:solidFill>
                <a:latin typeface="Arial" charset="0"/>
              </a:defRPr>
            </a:lvl9pPr>
          </a:lstStyle>
          <a:p>
            <a:pPr eaLnBrk="1" hangingPunct="1"/>
            <a:fld id="{87BE9989-8229-4AF7-8909-CB3BD6229445}" type="slidenum">
              <a:rPr lang="en-US" sz="1200" smtClean="0">
                <a:solidFill>
                  <a:schemeClr val="tx1"/>
                </a:solidFill>
              </a:rPr>
              <a:pPr eaLnBrk="1" hangingPunct="1"/>
              <a:t>12</a:t>
            </a:fld>
            <a:endParaRPr lang="en-US" sz="1200" smtClean="0">
              <a:solidFill>
                <a:schemeClr val="tx1"/>
              </a:solidFill>
            </a:endParaRPr>
          </a:p>
        </p:txBody>
      </p:sp>
      <p:sp>
        <p:nvSpPr>
          <p:cNvPr id="51203" name="Rectangle 2"/>
          <p:cNvSpPr>
            <a:spLocks noGrp="1" noRot="1" noChangeAspect="1" noChangeArrowheads="1" noTextEdit="1"/>
          </p:cNvSpPr>
          <p:nvPr>
            <p:ph type="sldImg"/>
          </p:nvPr>
        </p:nvSpPr>
        <p:spPr>
          <a:ln/>
        </p:spPr>
      </p:sp>
      <p:sp>
        <p:nvSpPr>
          <p:cNvPr id="51204" name="Rectangle 3"/>
          <p:cNvSpPr>
            <a:spLocks noGrp="1" noChangeArrowheads="1"/>
          </p:cNvSpPr>
          <p:nvPr>
            <p:ph type="body" idx="1"/>
          </p:nvPr>
        </p:nvSpPr>
        <p:spPr>
          <a:noFill/>
        </p:spPr>
        <p:txBody>
          <a:bodyPr/>
          <a:lstStyle/>
          <a:p>
            <a:pPr eaLnBrk="1" hangingPunct="1"/>
            <a:r>
              <a:rPr lang="en-US" b="1" u="sng" dirty="0" smtClean="0">
                <a:latin typeface="Arial" charset="0"/>
              </a:rPr>
              <a:t>Discovery Models</a:t>
            </a:r>
          </a:p>
          <a:p>
            <a:pPr eaLnBrk="1" hangingPunct="1"/>
            <a:r>
              <a:rPr lang="en-US" dirty="0" smtClean="0">
                <a:latin typeface="Arial" charset="0"/>
              </a:rPr>
              <a:t>The CIS Discovery Models provides a place to store the introspected discovery model information.  Because CIS Discovery is targeted at finding relationships in the physical data, it makes sense to store the models in the Physical Layer close to where the actual physical source metadata is located.</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a:spLocks noGrp="1" noChangeArrowheads="1"/>
          </p:cNvSpPr>
          <p:nvPr>
            <p:ph type="sldNum" sz="quarter" idx="5"/>
          </p:nvPr>
        </p:nvSpPr>
        <p:spPr>
          <a:noFill/>
        </p:spPr>
        <p:txBody>
          <a:bodyPr/>
          <a:lstStyle>
            <a:lvl1pPr eaLnBrk="0" hangingPunct="0">
              <a:defRPr sz="3000">
                <a:solidFill>
                  <a:schemeClr val="bg1"/>
                </a:solidFill>
                <a:latin typeface="Arial" charset="0"/>
              </a:defRPr>
            </a:lvl1pPr>
            <a:lvl2pPr marL="742950" indent="-285750" eaLnBrk="0" hangingPunct="0">
              <a:defRPr sz="3000">
                <a:solidFill>
                  <a:schemeClr val="bg1"/>
                </a:solidFill>
                <a:latin typeface="Arial" charset="0"/>
              </a:defRPr>
            </a:lvl2pPr>
            <a:lvl3pPr marL="1143000" indent="-228600" eaLnBrk="0" hangingPunct="0">
              <a:defRPr sz="3000">
                <a:solidFill>
                  <a:schemeClr val="bg1"/>
                </a:solidFill>
                <a:latin typeface="Arial" charset="0"/>
              </a:defRPr>
            </a:lvl3pPr>
            <a:lvl4pPr marL="1600200" indent="-228600" eaLnBrk="0" hangingPunct="0">
              <a:defRPr sz="3000">
                <a:solidFill>
                  <a:schemeClr val="bg1"/>
                </a:solidFill>
                <a:latin typeface="Arial" charset="0"/>
              </a:defRPr>
            </a:lvl4pPr>
            <a:lvl5pPr marL="2057400" indent="-228600" eaLnBrk="0" hangingPunct="0">
              <a:defRPr sz="3000">
                <a:solidFill>
                  <a:schemeClr val="bg1"/>
                </a:solidFill>
                <a:latin typeface="Arial" charset="0"/>
              </a:defRPr>
            </a:lvl5pPr>
            <a:lvl6pPr marL="2514600" indent="-228600" eaLnBrk="0" fontAlgn="base" hangingPunct="0">
              <a:spcBef>
                <a:spcPct val="0"/>
              </a:spcBef>
              <a:spcAft>
                <a:spcPct val="0"/>
              </a:spcAft>
              <a:defRPr sz="3000">
                <a:solidFill>
                  <a:schemeClr val="bg1"/>
                </a:solidFill>
                <a:latin typeface="Arial" charset="0"/>
              </a:defRPr>
            </a:lvl6pPr>
            <a:lvl7pPr marL="2971800" indent="-228600" eaLnBrk="0" fontAlgn="base" hangingPunct="0">
              <a:spcBef>
                <a:spcPct val="0"/>
              </a:spcBef>
              <a:spcAft>
                <a:spcPct val="0"/>
              </a:spcAft>
              <a:defRPr sz="3000">
                <a:solidFill>
                  <a:schemeClr val="bg1"/>
                </a:solidFill>
                <a:latin typeface="Arial" charset="0"/>
              </a:defRPr>
            </a:lvl7pPr>
            <a:lvl8pPr marL="3429000" indent="-228600" eaLnBrk="0" fontAlgn="base" hangingPunct="0">
              <a:spcBef>
                <a:spcPct val="0"/>
              </a:spcBef>
              <a:spcAft>
                <a:spcPct val="0"/>
              </a:spcAft>
              <a:defRPr sz="3000">
                <a:solidFill>
                  <a:schemeClr val="bg1"/>
                </a:solidFill>
                <a:latin typeface="Arial" charset="0"/>
              </a:defRPr>
            </a:lvl8pPr>
            <a:lvl9pPr marL="3886200" indent="-228600" eaLnBrk="0" fontAlgn="base" hangingPunct="0">
              <a:spcBef>
                <a:spcPct val="0"/>
              </a:spcBef>
              <a:spcAft>
                <a:spcPct val="0"/>
              </a:spcAft>
              <a:defRPr sz="3000">
                <a:solidFill>
                  <a:schemeClr val="bg1"/>
                </a:solidFill>
                <a:latin typeface="Arial" charset="0"/>
              </a:defRPr>
            </a:lvl9pPr>
          </a:lstStyle>
          <a:p>
            <a:pPr eaLnBrk="1" hangingPunct="1"/>
            <a:fld id="{DF32B526-5C75-4CB5-AB99-BFCD28C9C6DB}" type="slidenum">
              <a:rPr lang="en-US" sz="1200" smtClean="0">
                <a:solidFill>
                  <a:schemeClr val="tx1"/>
                </a:solidFill>
              </a:rPr>
              <a:pPr eaLnBrk="1" hangingPunct="1"/>
              <a:t>13</a:t>
            </a:fld>
            <a:endParaRPr lang="en-US" sz="1200" smtClean="0">
              <a:solidFill>
                <a:schemeClr val="tx1"/>
              </a:solidFill>
            </a:endParaRPr>
          </a:p>
        </p:txBody>
      </p:sp>
      <p:sp>
        <p:nvSpPr>
          <p:cNvPr id="52227" name="Rectangle 2"/>
          <p:cNvSpPr>
            <a:spLocks noGrp="1" noRot="1" noChangeAspect="1" noChangeArrowheads="1" noTextEdit="1"/>
          </p:cNvSpPr>
          <p:nvPr>
            <p:ph type="sldImg"/>
          </p:nvPr>
        </p:nvSpPr>
        <p:spPr>
          <a:ln/>
        </p:spPr>
      </p:sp>
      <p:sp>
        <p:nvSpPr>
          <p:cNvPr id="52228" name="Rectangle 3"/>
          <p:cNvSpPr>
            <a:spLocks noGrp="1" noChangeArrowheads="1"/>
          </p:cNvSpPr>
          <p:nvPr>
            <p:ph type="body" idx="1"/>
          </p:nvPr>
        </p:nvSpPr>
        <p:spPr>
          <a:noFill/>
        </p:spPr>
        <p:txBody>
          <a:bodyPr/>
          <a:lstStyle/>
          <a:p>
            <a:pPr eaLnBrk="1" hangingPunct="1"/>
            <a:r>
              <a:rPr lang="en-US" b="1" u="sng" dirty="0" smtClean="0">
                <a:latin typeface="Arial" charset="0"/>
              </a:rPr>
              <a:t>Business Layer</a:t>
            </a:r>
            <a:r>
              <a:rPr lang="en-US" dirty="0" smtClean="0">
                <a:latin typeface="Arial" charset="0"/>
              </a:rPr>
              <a:t> </a:t>
            </a:r>
          </a:p>
          <a:p>
            <a:pPr eaLnBrk="1" hangingPunct="1"/>
            <a:r>
              <a:rPr lang="en-US" dirty="0" smtClean="0">
                <a:latin typeface="Arial" charset="0"/>
              </a:rPr>
              <a:t>Business layer views and services are grouped into subject areas defined by an organization’s enterprise information model.  The business layer is a logical or canonical representation of the key business entities and supports federation of data across multiple data sources.  Often data modeling tools such at ER/Win and ER Studio are used to create a logical data design.  These models can be used as the basis for the views and data dictionary at this level.  Naming of objects should reflect the logical entity and attribute names determined by data modelers.  Because this layer serves to federate multiple, like views together to form a single unified result set, naming used in the underlying formatting layer should be consistent with the Business Layer.  </a:t>
            </a:r>
          </a:p>
          <a:p>
            <a:pPr eaLnBrk="1" hangingPunct="1"/>
            <a:endParaRPr lang="en-US" dirty="0" smtClean="0">
              <a:latin typeface="Arial" charset="0"/>
            </a:endParaRPr>
          </a:p>
          <a:p>
            <a:pPr eaLnBrk="1" hangingPunct="1"/>
            <a:r>
              <a:rPr lang="en-US" dirty="0" smtClean="0">
                <a:latin typeface="Arial" charset="0"/>
              </a:rPr>
              <a:t>Naming conventions are established at this layer so folder ordering within CIS is visually consistent with these diagrams.</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p:cNvSpPr>
            <a:spLocks noGrp="1" noChangeArrowheads="1"/>
          </p:cNvSpPr>
          <p:nvPr>
            <p:ph type="sldNum" sz="quarter" idx="5"/>
          </p:nvPr>
        </p:nvSpPr>
        <p:spPr>
          <a:noFill/>
        </p:spPr>
        <p:txBody>
          <a:bodyPr/>
          <a:lstStyle>
            <a:lvl1pPr eaLnBrk="0" hangingPunct="0">
              <a:defRPr sz="3000">
                <a:solidFill>
                  <a:schemeClr val="bg1"/>
                </a:solidFill>
                <a:latin typeface="Arial" charset="0"/>
              </a:defRPr>
            </a:lvl1pPr>
            <a:lvl2pPr marL="742950" indent="-285750" eaLnBrk="0" hangingPunct="0">
              <a:defRPr sz="3000">
                <a:solidFill>
                  <a:schemeClr val="bg1"/>
                </a:solidFill>
                <a:latin typeface="Arial" charset="0"/>
              </a:defRPr>
            </a:lvl2pPr>
            <a:lvl3pPr marL="1143000" indent="-228600" eaLnBrk="0" hangingPunct="0">
              <a:defRPr sz="3000">
                <a:solidFill>
                  <a:schemeClr val="bg1"/>
                </a:solidFill>
                <a:latin typeface="Arial" charset="0"/>
              </a:defRPr>
            </a:lvl3pPr>
            <a:lvl4pPr marL="1600200" indent="-228600" eaLnBrk="0" hangingPunct="0">
              <a:defRPr sz="3000">
                <a:solidFill>
                  <a:schemeClr val="bg1"/>
                </a:solidFill>
                <a:latin typeface="Arial" charset="0"/>
              </a:defRPr>
            </a:lvl4pPr>
            <a:lvl5pPr marL="2057400" indent="-228600" eaLnBrk="0" hangingPunct="0">
              <a:defRPr sz="3000">
                <a:solidFill>
                  <a:schemeClr val="bg1"/>
                </a:solidFill>
                <a:latin typeface="Arial" charset="0"/>
              </a:defRPr>
            </a:lvl5pPr>
            <a:lvl6pPr marL="2514600" indent="-228600" eaLnBrk="0" fontAlgn="base" hangingPunct="0">
              <a:spcBef>
                <a:spcPct val="0"/>
              </a:spcBef>
              <a:spcAft>
                <a:spcPct val="0"/>
              </a:spcAft>
              <a:defRPr sz="3000">
                <a:solidFill>
                  <a:schemeClr val="bg1"/>
                </a:solidFill>
                <a:latin typeface="Arial" charset="0"/>
              </a:defRPr>
            </a:lvl6pPr>
            <a:lvl7pPr marL="2971800" indent="-228600" eaLnBrk="0" fontAlgn="base" hangingPunct="0">
              <a:spcBef>
                <a:spcPct val="0"/>
              </a:spcBef>
              <a:spcAft>
                <a:spcPct val="0"/>
              </a:spcAft>
              <a:defRPr sz="3000">
                <a:solidFill>
                  <a:schemeClr val="bg1"/>
                </a:solidFill>
                <a:latin typeface="Arial" charset="0"/>
              </a:defRPr>
            </a:lvl7pPr>
            <a:lvl8pPr marL="3429000" indent="-228600" eaLnBrk="0" fontAlgn="base" hangingPunct="0">
              <a:spcBef>
                <a:spcPct val="0"/>
              </a:spcBef>
              <a:spcAft>
                <a:spcPct val="0"/>
              </a:spcAft>
              <a:defRPr sz="3000">
                <a:solidFill>
                  <a:schemeClr val="bg1"/>
                </a:solidFill>
                <a:latin typeface="Arial" charset="0"/>
              </a:defRPr>
            </a:lvl8pPr>
            <a:lvl9pPr marL="3886200" indent="-228600" eaLnBrk="0" fontAlgn="base" hangingPunct="0">
              <a:spcBef>
                <a:spcPct val="0"/>
              </a:spcBef>
              <a:spcAft>
                <a:spcPct val="0"/>
              </a:spcAft>
              <a:defRPr sz="3000">
                <a:solidFill>
                  <a:schemeClr val="bg1"/>
                </a:solidFill>
                <a:latin typeface="Arial" charset="0"/>
              </a:defRPr>
            </a:lvl9pPr>
          </a:lstStyle>
          <a:p>
            <a:pPr eaLnBrk="1" hangingPunct="1"/>
            <a:fld id="{47E157D0-8DF2-42AE-96E7-2D6F6B66F0FA}" type="slidenum">
              <a:rPr lang="en-US" sz="1200" smtClean="0">
                <a:solidFill>
                  <a:schemeClr val="tx1"/>
                </a:solidFill>
              </a:rPr>
              <a:pPr eaLnBrk="1" hangingPunct="1"/>
              <a:t>14</a:t>
            </a:fld>
            <a:endParaRPr lang="en-US" sz="1200" smtClean="0">
              <a:solidFill>
                <a:schemeClr val="tx1"/>
              </a:solidFill>
            </a:endParaRPr>
          </a:p>
        </p:txBody>
      </p:sp>
      <p:sp>
        <p:nvSpPr>
          <p:cNvPr id="53251" name="Rectangle 2"/>
          <p:cNvSpPr>
            <a:spLocks noGrp="1" noRot="1" noChangeAspect="1" noChangeArrowheads="1" noTextEdit="1"/>
          </p:cNvSpPr>
          <p:nvPr>
            <p:ph type="sldImg"/>
          </p:nvPr>
        </p:nvSpPr>
        <p:spPr>
          <a:ln/>
        </p:spPr>
      </p:sp>
      <p:sp>
        <p:nvSpPr>
          <p:cNvPr id="53252" name="Rectangle 3"/>
          <p:cNvSpPr>
            <a:spLocks noGrp="1" noChangeArrowheads="1"/>
          </p:cNvSpPr>
          <p:nvPr>
            <p:ph type="body" idx="1"/>
          </p:nvPr>
        </p:nvSpPr>
        <p:spPr>
          <a:noFill/>
        </p:spPr>
        <p:txBody>
          <a:bodyPr/>
          <a:lstStyle/>
          <a:p>
            <a:pPr eaLnBrk="1" hangingPunct="1"/>
            <a:r>
              <a:rPr lang="en-US" b="1" u="sng" smtClean="0">
                <a:latin typeface="Arial" charset="0"/>
              </a:rPr>
              <a:t>Logical</a:t>
            </a:r>
            <a:endParaRPr lang="en-US" smtClean="0">
              <a:latin typeface="Arial" charset="0"/>
            </a:endParaRPr>
          </a:p>
          <a:p>
            <a:pPr eaLnBrk="1" hangingPunct="1"/>
            <a:r>
              <a:rPr lang="en-US" smtClean="0">
                <a:latin typeface="Arial" charset="0"/>
              </a:rPr>
              <a:t>The Business Layer - Logical resources are grouped into subject areas.  The Logical Views are a projection of joins, transformations or views from the Formatting Layer.  This layer may serve to federate multiple, like views together to form a single unified result set.  It is vital that this layer only access other logical views or formatting views and ‘never’ access the physical views.  The Business Layer in general may be a combination of Views and SQL Procedures.  Views do not have logic other than joins, filters or parameters.  SQL Procedures provide logic and are much like stored procedures in databases.  SQL Procedures can access logical views or abstract views.   Create regular joins, federated joins and unions that represent subject-areas views.  Typically, no where clauses are applied in this view.  A possible exception to this statement is when you require the ability to view current vs. historical data in which case a where clause with a sub-query and max(timestamp_var) would be needed to get only the current data from a warehouse.</a:t>
            </a:r>
          </a:p>
          <a:p>
            <a:pPr eaLnBrk="1" hangingPunct="1"/>
            <a:endParaRPr lang="en-US" smtClean="0">
              <a:latin typeface="Arial" charset="0"/>
            </a:endParaRPr>
          </a:p>
          <a:p>
            <a:pPr eaLnBrk="1" hangingPunct="1"/>
            <a:r>
              <a:rPr lang="en-US" smtClean="0">
                <a:latin typeface="Arial" charset="0"/>
              </a:rPr>
              <a:t>Use subject-area sub-folders to further sub-divide the folders for easier maintenance of views.</a:t>
            </a:r>
          </a:p>
          <a:p>
            <a:pPr eaLnBrk="1" hangingPunct="1"/>
            <a:endParaRPr lang="en-US" smtClean="0">
              <a:latin typeface="Arial"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7"/>
          <p:cNvSpPr>
            <a:spLocks noGrp="1" noChangeArrowheads="1"/>
          </p:cNvSpPr>
          <p:nvPr>
            <p:ph type="sldNum" sz="quarter" idx="5"/>
          </p:nvPr>
        </p:nvSpPr>
        <p:spPr>
          <a:noFill/>
        </p:spPr>
        <p:txBody>
          <a:bodyPr/>
          <a:lstStyle>
            <a:lvl1pPr eaLnBrk="0" hangingPunct="0">
              <a:defRPr sz="3000">
                <a:solidFill>
                  <a:schemeClr val="bg1"/>
                </a:solidFill>
                <a:latin typeface="Arial" charset="0"/>
              </a:defRPr>
            </a:lvl1pPr>
            <a:lvl2pPr marL="742950" indent="-285750" eaLnBrk="0" hangingPunct="0">
              <a:defRPr sz="3000">
                <a:solidFill>
                  <a:schemeClr val="bg1"/>
                </a:solidFill>
                <a:latin typeface="Arial" charset="0"/>
              </a:defRPr>
            </a:lvl2pPr>
            <a:lvl3pPr marL="1143000" indent="-228600" eaLnBrk="0" hangingPunct="0">
              <a:defRPr sz="3000">
                <a:solidFill>
                  <a:schemeClr val="bg1"/>
                </a:solidFill>
                <a:latin typeface="Arial" charset="0"/>
              </a:defRPr>
            </a:lvl3pPr>
            <a:lvl4pPr marL="1600200" indent="-228600" eaLnBrk="0" hangingPunct="0">
              <a:defRPr sz="3000">
                <a:solidFill>
                  <a:schemeClr val="bg1"/>
                </a:solidFill>
                <a:latin typeface="Arial" charset="0"/>
              </a:defRPr>
            </a:lvl4pPr>
            <a:lvl5pPr marL="2057400" indent="-228600" eaLnBrk="0" hangingPunct="0">
              <a:defRPr sz="3000">
                <a:solidFill>
                  <a:schemeClr val="bg1"/>
                </a:solidFill>
                <a:latin typeface="Arial" charset="0"/>
              </a:defRPr>
            </a:lvl5pPr>
            <a:lvl6pPr marL="2514600" indent="-228600" eaLnBrk="0" fontAlgn="base" hangingPunct="0">
              <a:spcBef>
                <a:spcPct val="0"/>
              </a:spcBef>
              <a:spcAft>
                <a:spcPct val="0"/>
              </a:spcAft>
              <a:defRPr sz="3000">
                <a:solidFill>
                  <a:schemeClr val="bg1"/>
                </a:solidFill>
                <a:latin typeface="Arial" charset="0"/>
              </a:defRPr>
            </a:lvl6pPr>
            <a:lvl7pPr marL="2971800" indent="-228600" eaLnBrk="0" fontAlgn="base" hangingPunct="0">
              <a:spcBef>
                <a:spcPct val="0"/>
              </a:spcBef>
              <a:spcAft>
                <a:spcPct val="0"/>
              </a:spcAft>
              <a:defRPr sz="3000">
                <a:solidFill>
                  <a:schemeClr val="bg1"/>
                </a:solidFill>
                <a:latin typeface="Arial" charset="0"/>
              </a:defRPr>
            </a:lvl7pPr>
            <a:lvl8pPr marL="3429000" indent="-228600" eaLnBrk="0" fontAlgn="base" hangingPunct="0">
              <a:spcBef>
                <a:spcPct val="0"/>
              </a:spcBef>
              <a:spcAft>
                <a:spcPct val="0"/>
              </a:spcAft>
              <a:defRPr sz="3000">
                <a:solidFill>
                  <a:schemeClr val="bg1"/>
                </a:solidFill>
                <a:latin typeface="Arial" charset="0"/>
              </a:defRPr>
            </a:lvl8pPr>
            <a:lvl9pPr marL="3886200" indent="-228600" eaLnBrk="0" fontAlgn="base" hangingPunct="0">
              <a:spcBef>
                <a:spcPct val="0"/>
              </a:spcBef>
              <a:spcAft>
                <a:spcPct val="0"/>
              </a:spcAft>
              <a:defRPr sz="3000">
                <a:solidFill>
                  <a:schemeClr val="bg1"/>
                </a:solidFill>
                <a:latin typeface="Arial" charset="0"/>
              </a:defRPr>
            </a:lvl9pPr>
          </a:lstStyle>
          <a:p>
            <a:pPr eaLnBrk="1" hangingPunct="1"/>
            <a:fld id="{B7D1F26C-8ACE-4265-AEC5-081A8AB9BAA7}" type="slidenum">
              <a:rPr lang="en-US" sz="1200" smtClean="0">
                <a:solidFill>
                  <a:schemeClr val="tx1"/>
                </a:solidFill>
              </a:rPr>
              <a:pPr eaLnBrk="1" hangingPunct="1"/>
              <a:t>15</a:t>
            </a:fld>
            <a:endParaRPr lang="en-US" sz="1200" smtClean="0">
              <a:solidFill>
                <a:schemeClr val="tx1"/>
              </a:solidFill>
            </a:endParaRPr>
          </a:p>
        </p:txBody>
      </p:sp>
      <p:sp>
        <p:nvSpPr>
          <p:cNvPr id="54275" name="Rectangle 2"/>
          <p:cNvSpPr>
            <a:spLocks noGrp="1" noRot="1" noChangeAspect="1" noChangeArrowheads="1" noTextEdit="1"/>
          </p:cNvSpPr>
          <p:nvPr>
            <p:ph type="sldImg"/>
          </p:nvPr>
        </p:nvSpPr>
        <p:spPr>
          <a:ln/>
        </p:spPr>
      </p:sp>
      <p:sp>
        <p:nvSpPr>
          <p:cNvPr id="54276" name="Rectangle 3"/>
          <p:cNvSpPr>
            <a:spLocks noGrp="1" noChangeArrowheads="1"/>
          </p:cNvSpPr>
          <p:nvPr>
            <p:ph type="body" idx="1"/>
          </p:nvPr>
        </p:nvSpPr>
        <p:spPr>
          <a:noFill/>
        </p:spPr>
        <p:txBody>
          <a:bodyPr/>
          <a:lstStyle/>
          <a:p>
            <a:pPr eaLnBrk="1" hangingPunct="1"/>
            <a:r>
              <a:rPr lang="en-US" b="1" u="sng" smtClean="0">
                <a:latin typeface="Arial" charset="0"/>
              </a:rPr>
              <a:t>Business</a:t>
            </a:r>
            <a:endParaRPr lang="en-US" smtClean="0">
              <a:latin typeface="Arial" charset="0"/>
            </a:endParaRPr>
          </a:p>
          <a:p>
            <a:pPr marL="0" lvl="2" eaLnBrk="1" hangingPunct="1"/>
            <a:r>
              <a:rPr lang="en-US" smtClean="0">
                <a:latin typeface="Arial" charset="0"/>
              </a:rPr>
              <a:t>The Business Layer – Business Views implement business rules by narrowing sets of data via where clauses or aggregating data.  Union of data from the Logical Views is permitted when needed.  These views are also grouped by subject area for improved maintenance and knowledge transfer.</a:t>
            </a:r>
          </a:p>
          <a:p>
            <a:pPr eaLnBrk="1" hangingPunct="1"/>
            <a:endParaRPr lang="en-US" smtClean="0">
              <a:latin typeface="Arial"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p:spPr>
        <p:txBody>
          <a:bodyPr/>
          <a:lstStyle>
            <a:lvl1pPr eaLnBrk="0" hangingPunct="0">
              <a:defRPr sz="3000">
                <a:solidFill>
                  <a:schemeClr val="bg1"/>
                </a:solidFill>
                <a:latin typeface="Arial" charset="0"/>
              </a:defRPr>
            </a:lvl1pPr>
            <a:lvl2pPr marL="742950" indent="-285750" eaLnBrk="0" hangingPunct="0">
              <a:defRPr sz="3000">
                <a:solidFill>
                  <a:schemeClr val="bg1"/>
                </a:solidFill>
                <a:latin typeface="Arial" charset="0"/>
              </a:defRPr>
            </a:lvl2pPr>
            <a:lvl3pPr marL="1143000" indent="-228600" eaLnBrk="0" hangingPunct="0">
              <a:defRPr sz="3000">
                <a:solidFill>
                  <a:schemeClr val="bg1"/>
                </a:solidFill>
                <a:latin typeface="Arial" charset="0"/>
              </a:defRPr>
            </a:lvl3pPr>
            <a:lvl4pPr marL="1600200" indent="-228600" eaLnBrk="0" hangingPunct="0">
              <a:defRPr sz="3000">
                <a:solidFill>
                  <a:schemeClr val="bg1"/>
                </a:solidFill>
                <a:latin typeface="Arial" charset="0"/>
              </a:defRPr>
            </a:lvl4pPr>
            <a:lvl5pPr marL="2057400" indent="-228600" eaLnBrk="0" hangingPunct="0">
              <a:defRPr sz="3000">
                <a:solidFill>
                  <a:schemeClr val="bg1"/>
                </a:solidFill>
                <a:latin typeface="Arial" charset="0"/>
              </a:defRPr>
            </a:lvl5pPr>
            <a:lvl6pPr marL="2514600" indent="-228600" eaLnBrk="0" fontAlgn="base" hangingPunct="0">
              <a:spcBef>
                <a:spcPct val="0"/>
              </a:spcBef>
              <a:spcAft>
                <a:spcPct val="0"/>
              </a:spcAft>
              <a:defRPr sz="3000">
                <a:solidFill>
                  <a:schemeClr val="bg1"/>
                </a:solidFill>
                <a:latin typeface="Arial" charset="0"/>
              </a:defRPr>
            </a:lvl6pPr>
            <a:lvl7pPr marL="2971800" indent="-228600" eaLnBrk="0" fontAlgn="base" hangingPunct="0">
              <a:spcBef>
                <a:spcPct val="0"/>
              </a:spcBef>
              <a:spcAft>
                <a:spcPct val="0"/>
              </a:spcAft>
              <a:defRPr sz="3000">
                <a:solidFill>
                  <a:schemeClr val="bg1"/>
                </a:solidFill>
                <a:latin typeface="Arial" charset="0"/>
              </a:defRPr>
            </a:lvl7pPr>
            <a:lvl8pPr marL="3429000" indent="-228600" eaLnBrk="0" fontAlgn="base" hangingPunct="0">
              <a:spcBef>
                <a:spcPct val="0"/>
              </a:spcBef>
              <a:spcAft>
                <a:spcPct val="0"/>
              </a:spcAft>
              <a:defRPr sz="3000">
                <a:solidFill>
                  <a:schemeClr val="bg1"/>
                </a:solidFill>
                <a:latin typeface="Arial" charset="0"/>
              </a:defRPr>
            </a:lvl8pPr>
            <a:lvl9pPr marL="3886200" indent="-228600" eaLnBrk="0" fontAlgn="base" hangingPunct="0">
              <a:spcBef>
                <a:spcPct val="0"/>
              </a:spcBef>
              <a:spcAft>
                <a:spcPct val="0"/>
              </a:spcAft>
              <a:defRPr sz="3000">
                <a:solidFill>
                  <a:schemeClr val="bg1"/>
                </a:solidFill>
                <a:latin typeface="Arial" charset="0"/>
              </a:defRPr>
            </a:lvl9pPr>
          </a:lstStyle>
          <a:p>
            <a:pPr eaLnBrk="1" hangingPunct="1"/>
            <a:fld id="{89295909-AEAB-4014-88E1-BCE6EB7FCB9C}" type="slidenum">
              <a:rPr lang="en-US" sz="1200" smtClean="0">
                <a:solidFill>
                  <a:schemeClr val="tx1"/>
                </a:solidFill>
              </a:rPr>
              <a:pPr eaLnBrk="1" hangingPunct="1"/>
              <a:t>16</a:t>
            </a:fld>
            <a:endParaRPr lang="en-US" sz="1200" smtClean="0">
              <a:solidFill>
                <a:schemeClr val="tx1"/>
              </a:solidFill>
            </a:endParaRPr>
          </a:p>
        </p:txBody>
      </p:sp>
      <p:sp>
        <p:nvSpPr>
          <p:cNvPr id="55299" name="Rectangle 2"/>
          <p:cNvSpPr>
            <a:spLocks noGrp="1" noRot="1" noChangeAspect="1" noChangeArrowheads="1" noTextEdit="1"/>
          </p:cNvSpPr>
          <p:nvPr>
            <p:ph type="sldImg"/>
          </p:nvPr>
        </p:nvSpPr>
        <p:spPr>
          <a:ln/>
        </p:spPr>
      </p:sp>
      <p:sp>
        <p:nvSpPr>
          <p:cNvPr id="55300" name="Rectangle 3"/>
          <p:cNvSpPr>
            <a:spLocks noGrp="1" noChangeArrowheads="1"/>
          </p:cNvSpPr>
          <p:nvPr>
            <p:ph type="body" idx="1"/>
          </p:nvPr>
        </p:nvSpPr>
        <p:spPr>
          <a:noFill/>
        </p:spPr>
        <p:txBody>
          <a:bodyPr/>
          <a:lstStyle/>
          <a:p>
            <a:pPr eaLnBrk="1" hangingPunct="1"/>
            <a:r>
              <a:rPr lang="en-US" b="1" u="sng" dirty="0" smtClean="0">
                <a:latin typeface="Arial" charset="0"/>
              </a:rPr>
              <a:t>Application Layer </a:t>
            </a:r>
          </a:p>
          <a:p>
            <a:pPr eaLnBrk="1" hangingPunct="1"/>
            <a:r>
              <a:rPr lang="en-US" dirty="0" smtClean="0">
                <a:latin typeface="Arial" charset="0"/>
              </a:rPr>
              <a:t>Application Layer views and procedures serve the purpose of preparing the final output into the context required by the client application.  In effect, the Application Layer is the contract with the application consumer.  It is recommended that views match up to client API structures (object model, XML complex types and SQL Tables).  In other words, the client structure dictates the naming conventions and view contents.  If XML shaping is required then CIS provides XQuery, XSLT or SQL Procedures with XML functions for shaping XML.  If SQL result sets are required that are different from the logical views then a SQL Procedure can be used to provide the output as a cursor.  CIS SQL Views or SQL Procedures can be published as database resources.  Web Services can be published through To-Down (Contract-First) design or Bottom-Up (Generation) design. </a:t>
            </a:r>
          </a:p>
          <a:p>
            <a:pPr eaLnBrk="1" hangingPunct="1"/>
            <a:endParaRPr lang="en-US" dirty="0" smtClean="0">
              <a:latin typeface="Arial" charset="0"/>
            </a:endParaRPr>
          </a:p>
          <a:p>
            <a:pPr eaLnBrk="1" hangingPunct="1"/>
            <a:r>
              <a:rPr lang="en-US" dirty="0" smtClean="0">
                <a:latin typeface="Arial" charset="0"/>
              </a:rPr>
              <a:t>When creating a “Top-Down” or “Contract-First” design, you start with a WSDL and map CIS resources into that WSDL.  It is a best practice to establish client service procedures using XQuery with the same XML Schema as what is in the WSDL.  These CIS XQuery resources are what get mapped into the WSDL.  The CIS Transformation Editor can be used to map any CIS resource to the WSDL contract.</a:t>
            </a:r>
          </a:p>
          <a:p>
            <a:pPr eaLnBrk="1" hangingPunct="1"/>
            <a:endParaRPr lang="en-US" dirty="0" smtClean="0">
              <a:latin typeface="Arial" charset="0"/>
            </a:endParaRPr>
          </a:p>
          <a:p>
            <a:pPr eaLnBrk="1" hangingPunct="1"/>
            <a:r>
              <a:rPr lang="en-US" u="sng" dirty="0" smtClean="0">
                <a:latin typeface="Arial" charset="0"/>
              </a:rPr>
              <a:t>Application Layer Guidelines:  </a:t>
            </a:r>
          </a:p>
          <a:p>
            <a:pPr eaLnBrk="1" hangingPunct="1"/>
            <a:r>
              <a:rPr lang="en-US" dirty="0" smtClean="0">
                <a:latin typeface="Arial" charset="0"/>
              </a:rPr>
              <a:t>•  </a:t>
            </a:r>
            <a:r>
              <a:rPr lang="en-US" b="1" dirty="0" smtClean="0">
                <a:latin typeface="Arial" charset="0"/>
              </a:rPr>
              <a:t>Client API Abstraction</a:t>
            </a:r>
            <a:r>
              <a:rPr lang="en-US" dirty="0" smtClean="0">
                <a:latin typeface="Arial" charset="0"/>
              </a:rPr>
              <a:t>.  The Application Layer is the client API abstraction layer and names of items should reflect a view of the client API object. </a:t>
            </a:r>
          </a:p>
          <a:p>
            <a:pPr eaLnBrk="1" hangingPunct="1"/>
            <a:r>
              <a:rPr lang="en-US" dirty="0" smtClean="0">
                <a:latin typeface="Arial" charset="0"/>
              </a:rPr>
              <a:t>•  </a:t>
            </a:r>
            <a:r>
              <a:rPr lang="en-US" b="1" dirty="0" smtClean="0">
                <a:latin typeface="Arial" charset="0"/>
              </a:rPr>
              <a:t>Business to Client Mapping</a:t>
            </a:r>
            <a:r>
              <a:rPr lang="en-US" dirty="0" smtClean="0">
                <a:latin typeface="Arial" charset="0"/>
              </a:rPr>
              <a:t>.  This layer serves as the business to client mapping and may involve a projection of joins, transformations or views from the Business layer. </a:t>
            </a:r>
          </a:p>
          <a:p>
            <a:pPr eaLnBrk="1" hangingPunct="1"/>
            <a:r>
              <a:rPr lang="en-US" dirty="0" smtClean="0">
                <a:latin typeface="Arial" charset="0"/>
              </a:rPr>
              <a:t>•  </a:t>
            </a:r>
            <a:r>
              <a:rPr lang="en-US" b="1" dirty="0" smtClean="0">
                <a:latin typeface="Arial" charset="0"/>
              </a:rPr>
              <a:t>Data Manipulation</a:t>
            </a:r>
            <a:r>
              <a:rPr lang="en-US" dirty="0" smtClean="0">
                <a:latin typeface="Arial" charset="0"/>
              </a:rPr>
              <a:t>.  Data from the Application Layer views can be manipulated by order </a:t>
            </a:r>
            <a:r>
              <a:rPr lang="en-US" dirty="0" err="1" smtClean="0">
                <a:latin typeface="Arial" charset="0"/>
              </a:rPr>
              <a:t>by’s</a:t>
            </a:r>
            <a:r>
              <a:rPr lang="en-US" dirty="0" smtClean="0">
                <a:latin typeface="Arial" charset="0"/>
              </a:rPr>
              <a:t>, group </a:t>
            </a:r>
            <a:r>
              <a:rPr lang="en-US" dirty="0" err="1" smtClean="0">
                <a:latin typeface="Arial" charset="0"/>
              </a:rPr>
              <a:t>by’s</a:t>
            </a:r>
            <a:r>
              <a:rPr lang="en-US" dirty="0" smtClean="0">
                <a:latin typeface="Arial" charset="0"/>
              </a:rPr>
              <a:t> and aggregation but the names from the Client Views should be </a:t>
            </a:r>
          </a:p>
          <a:p>
            <a:pPr eaLnBrk="1" hangingPunct="1"/>
            <a:r>
              <a:rPr lang="en-US" dirty="0" smtClean="0">
                <a:latin typeface="Arial" charset="0"/>
              </a:rPr>
              <a:t>retained for consistency throughout the organization. </a:t>
            </a:r>
          </a:p>
          <a:p>
            <a:pPr eaLnBrk="1" hangingPunct="1"/>
            <a:r>
              <a:rPr lang="en-US" dirty="0" smtClean="0">
                <a:latin typeface="Arial" charset="0"/>
              </a:rPr>
              <a:t>•  </a:t>
            </a:r>
            <a:r>
              <a:rPr lang="en-US" b="1" dirty="0" smtClean="0">
                <a:latin typeface="Arial" charset="0"/>
              </a:rPr>
              <a:t>Narrow Results</a:t>
            </a:r>
            <a:r>
              <a:rPr lang="en-US" dirty="0" smtClean="0">
                <a:latin typeface="Arial" charset="0"/>
              </a:rPr>
              <a:t>.  Narrow results by selection criteria and parameterized queries </a:t>
            </a:r>
          </a:p>
          <a:p>
            <a:pPr eaLnBrk="1" hangingPunct="1"/>
            <a:r>
              <a:rPr lang="en-US" dirty="0" smtClean="0">
                <a:latin typeface="Arial" charset="0"/>
              </a:rPr>
              <a:t>•  </a:t>
            </a:r>
            <a:r>
              <a:rPr lang="en-US" b="1" dirty="0" smtClean="0">
                <a:latin typeface="Arial" charset="0"/>
              </a:rPr>
              <a:t>Client</a:t>
            </a:r>
            <a:r>
              <a:rPr lang="en-US" dirty="0" smtClean="0">
                <a:latin typeface="Arial" charset="0"/>
              </a:rPr>
              <a:t>.  Data can be materialized (cached) intelligently at this layer to provide the best possible consumer response and throughput.  </a:t>
            </a:r>
          </a:p>
          <a:p>
            <a:pPr eaLnBrk="1" hangingPunct="1"/>
            <a:r>
              <a:rPr lang="en-US" dirty="0" smtClean="0">
                <a:latin typeface="Arial" charset="0"/>
              </a:rPr>
              <a:t>•  </a:t>
            </a:r>
            <a:r>
              <a:rPr lang="en-US" b="1" dirty="0" smtClean="0">
                <a:latin typeface="Arial" charset="0"/>
              </a:rPr>
              <a:t>Publish Database or Web Services</a:t>
            </a:r>
            <a:r>
              <a:rPr lang="en-US" dirty="0" smtClean="0">
                <a:latin typeface="Arial" charset="0"/>
              </a:rPr>
              <a:t>.  The Application Layer contains candidates for publishing as a database or CIS web service. </a:t>
            </a:r>
          </a:p>
          <a:p>
            <a:pPr eaLnBrk="1" hangingPunct="1"/>
            <a:endParaRPr lang="en-US" dirty="0" smtClean="0">
              <a:latin typeface="Arial" charset="0"/>
            </a:endParaRPr>
          </a:p>
          <a:p>
            <a:pPr eaLnBrk="1" hangingPunct="1"/>
            <a:r>
              <a:rPr lang="en-US" dirty="0" smtClean="0">
                <a:latin typeface="Arial" charset="0"/>
              </a:rPr>
              <a:t>Naming conventions are established at this layer so folder ordering within CIS is visually consistent with these diagrams.</a:t>
            </a:r>
          </a:p>
          <a:p>
            <a:pPr eaLnBrk="1" hangingPunct="1"/>
            <a:endParaRPr lang="en-US" u="sng" dirty="0" smtClean="0">
              <a:latin typeface="Arial"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p:cNvSpPr>
            <a:spLocks noGrp="1" noChangeArrowheads="1"/>
          </p:cNvSpPr>
          <p:nvPr>
            <p:ph type="sldNum" sz="quarter" idx="5"/>
          </p:nvPr>
        </p:nvSpPr>
        <p:spPr>
          <a:noFill/>
        </p:spPr>
        <p:txBody>
          <a:bodyPr/>
          <a:lstStyle>
            <a:lvl1pPr eaLnBrk="0" hangingPunct="0">
              <a:defRPr sz="3000">
                <a:solidFill>
                  <a:schemeClr val="bg1"/>
                </a:solidFill>
                <a:latin typeface="Arial" charset="0"/>
              </a:defRPr>
            </a:lvl1pPr>
            <a:lvl2pPr marL="742950" indent="-285750" eaLnBrk="0" hangingPunct="0">
              <a:defRPr sz="3000">
                <a:solidFill>
                  <a:schemeClr val="bg1"/>
                </a:solidFill>
                <a:latin typeface="Arial" charset="0"/>
              </a:defRPr>
            </a:lvl2pPr>
            <a:lvl3pPr marL="1143000" indent="-228600" eaLnBrk="0" hangingPunct="0">
              <a:defRPr sz="3000">
                <a:solidFill>
                  <a:schemeClr val="bg1"/>
                </a:solidFill>
                <a:latin typeface="Arial" charset="0"/>
              </a:defRPr>
            </a:lvl3pPr>
            <a:lvl4pPr marL="1600200" indent="-228600" eaLnBrk="0" hangingPunct="0">
              <a:defRPr sz="3000">
                <a:solidFill>
                  <a:schemeClr val="bg1"/>
                </a:solidFill>
                <a:latin typeface="Arial" charset="0"/>
              </a:defRPr>
            </a:lvl4pPr>
            <a:lvl5pPr marL="2057400" indent="-228600" eaLnBrk="0" hangingPunct="0">
              <a:defRPr sz="3000">
                <a:solidFill>
                  <a:schemeClr val="bg1"/>
                </a:solidFill>
                <a:latin typeface="Arial" charset="0"/>
              </a:defRPr>
            </a:lvl5pPr>
            <a:lvl6pPr marL="2514600" indent="-228600" eaLnBrk="0" fontAlgn="base" hangingPunct="0">
              <a:spcBef>
                <a:spcPct val="0"/>
              </a:spcBef>
              <a:spcAft>
                <a:spcPct val="0"/>
              </a:spcAft>
              <a:defRPr sz="3000">
                <a:solidFill>
                  <a:schemeClr val="bg1"/>
                </a:solidFill>
                <a:latin typeface="Arial" charset="0"/>
              </a:defRPr>
            </a:lvl6pPr>
            <a:lvl7pPr marL="2971800" indent="-228600" eaLnBrk="0" fontAlgn="base" hangingPunct="0">
              <a:spcBef>
                <a:spcPct val="0"/>
              </a:spcBef>
              <a:spcAft>
                <a:spcPct val="0"/>
              </a:spcAft>
              <a:defRPr sz="3000">
                <a:solidFill>
                  <a:schemeClr val="bg1"/>
                </a:solidFill>
                <a:latin typeface="Arial" charset="0"/>
              </a:defRPr>
            </a:lvl7pPr>
            <a:lvl8pPr marL="3429000" indent="-228600" eaLnBrk="0" fontAlgn="base" hangingPunct="0">
              <a:spcBef>
                <a:spcPct val="0"/>
              </a:spcBef>
              <a:spcAft>
                <a:spcPct val="0"/>
              </a:spcAft>
              <a:defRPr sz="3000">
                <a:solidFill>
                  <a:schemeClr val="bg1"/>
                </a:solidFill>
                <a:latin typeface="Arial" charset="0"/>
              </a:defRPr>
            </a:lvl8pPr>
            <a:lvl9pPr marL="3886200" indent="-228600" eaLnBrk="0" fontAlgn="base" hangingPunct="0">
              <a:spcBef>
                <a:spcPct val="0"/>
              </a:spcBef>
              <a:spcAft>
                <a:spcPct val="0"/>
              </a:spcAft>
              <a:defRPr sz="3000">
                <a:solidFill>
                  <a:schemeClr val="bg1"/>
                </a:solidFill>
                <a:latin typeface="Arial" charset="0"/>
              </a:defRPr>
            </a:lvl9pPr>
          </a:lstStyle>
          <a:p>
            <a:pPr eaLnBrk="1" hangingPunct="1"/>
            <a:fld id="{5889C36F-9B4D-4DFA-88E0-CA3235B1A7D1}" type="slidenum">
              <a:rPr lang="en-US" sz="1200" smtClean="0">
                <a:solidFill>
                  <a:schemeClr val="tx1"/>
                </a:solidFill>
              </a:rPr>
              <a:pPr eaLnBrk="1" hangingPunct="1"/>
              <a:t>17</a:t>
            </a:fld>
            <a:endParaRPr lang="en-US" sz="1200" smtClean="0">
              <a:solidFill>
                <a:schemeClr val="tx1"/>
              </a:solidFill>
            </a:endParaRPr>
          </a:p>
        </p:txBody>
      </p:sp>
      <p:sp>
        <p:nvSpPr>
          <p:cNvPr id="56323" name="Rectangle 2"/>
          <p:cNvSpPr>
            <a:spLocks noGrp="1" noRot="1" noChangeAspect="1" noChangeArrowheads="1" noTextEdit="1"/>
          </p:cNvSpPr>
          <p:nvPr>
            <p:ph type="sldImg"/>
          </p:nvPr>
        </p:nvSpPr>
        <p:spPr>
          <a:ln/>
        </p:spPr>
      </p:sp>
      <p:sp>
        <p:nvSpPr>
          <p:cNvPr id="56324" name="Rectangle 3"/>
          <p:cNvSpPr>
            <a:spLocks noGrp="1" noChangeArrowheads="1"/>
          </p:cNvSpPr>
          <p:nvPr>
            <p:ph type="body" idx="1"/>
          </p:nvPr>
        </p:nvSpPr>
        <p:spPr>
          <a:noFill/>
        </p:spPr>
        <p:txBody>
          <a:bodyPr/>
          <a:lstStyle/>
          <a:p>
            <a:pPr eaLnBrk="1" hangingPunct="1"/>
            <a:r>
              <a:rPr lang="en-US" b="1" u="sng" smtClean="0">
                <a:latin typeface="Arial" charset="0"/>
              </a:rPr>
              <a:t>Definition Sets</a:t>
            </a:r>
          </a:p>
          <a:p>
            <a:pPr eaLnBrk="1" hangingPunct="1"/>
            <a:r>
              <a:rPr lang="en-US" smtClean="0">
                <a:latin typeface="Arial" charset="0"/>
              </a:rPr>
              <a:t>Application Layer – Definition Sets serve the purpose of proving the containing the web service “contract-first” WSDL and Schema definition sets  </a:t>
            </a:r>
          </a:p>
          <a:p>
            <a:pPr eaLnBrk="1" hangingPunct="1"/>
            <a:endParaRPr lang="en-US" smtClean="0">
              <a:latin typeface="Arial" charset="0"/>
            </a:endParaRPr>
          </a:p>
          <a:p>
            <a:pPr eaLnBrk="1" hangingPunct="1"/>
            <a:r>
              <a:rPr lang="en-US" u="sng" smtClean="0">
                <a:latin typeface="Arial" charset="0"/>
              </a:rPr>
              <a:t>Purpose: </a:t>
            </a:r>
          </a:p>
          <a:p>
            <a:pPr lvl="1" eaLnBrk="1" hangingPunct="1">
              <a:buFontTx/>
              <a:buChar char="•"/>
            </a:pPr>
            <a:r>
              <a:rPr lang="en-US" smtClean="0">
                <a:latin typeface="Arial" charset="0"/>
              </a:rPr>
              <a:t> central place to keep schemas, WSDLs and SQL definition sets</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a:noFill/>
        </p:spPr>
        <p:txBody>
          <a:bodyPr/>
          <a:lstStyle>
            <a:lvl1pPr eaLnBrk="0" hangingPunct="0">
              <a:defRPr sz="3000">
                <a:solidFill>
                  <a:schemeClr val="bg1"/>
                </a:solidFill>
                <a:latin typeface="Arial" charset="0"/>
              </a:defRPr>
            </a:lvl1pPr>
            <a:lvl2pPr marL="742950" indent="-285750" eaLnBrk="0" hangingPunct="0">
              <a:defRPr sz="3000">
                <a:solidFill>
                  <a:schemeClr val="bg1"/>
                </a:solidFill>
                <a:latin typeface="Arial" charset="0"/>
              </a:defRPr>
            </a:lvl2pPr>
            <a:lvl3pPr marL="1143000" indent="-228600" eaLnBrk="0" hangingPunct="0">
              <a:defRPr sz="3000">
                <a:solidFill>
                  <a:schemeClr val="bg1"/>
                </a:solidFill>
                <a:latin typeface="Arial" charset="0"/>
              </a:defRPr>
            </a:lvl3pPr>
            <a:lvl4pPr marL="1600200" indent="-228600" eaLnBrk="0" hangingPunct="0">
              <a:defRPr sz="3000">
                <a:solidFill>
                  <a:schemeClr val="bg1"/>
                </a:solidFill>
                <a:latin typeface="Arial" charset="0"/>
              </a:defRPr>
            </a:lvl4pPr>
            <a:lvl5pPr marL="2057400" indent="-228600" eaLnBrk="0" hangingPunct="0">
              <a:defRPr sz="3000">
                <a:solidFill>
                  <a:schemeClr val="bg1"/>
                </a:solidFill>
                <a:latin typeface="Arial" charset="0"/>
              </a:defRPr>
            </a:lvl5pPr>
            <a:lvl6pPr marL="2514600" indent="-228600" eaLnBrk="0" fontAlgn="base" hangingPunct="0">
              <a:spcBef>
                <a:spcPct val="0"/>
              </a:spcBef>
              <a:spcAft>
                <a:spcPct val="0"/>
              </a:spcAft>
              <a:defRPr sz="3000">
                <a:solidFill>
                  <a:schemeClr val="bg1"/>
                </a:solidFill>
                <a:latin typeface="Arial" charset="0"/>
              </a:defRPr>
            </a:lvl6pPr>
            <a:lvl7pPr marL="2971800" indent="-228600" eaLnBrk="0" fontAlgn="base" hangingPunct="0">
              <a:spcBef>
                <a:spcPct val="0"/>
              </a:spcBef>
              <a:spcAft>
                <a:spcPct val="0"/>
              </a:spcAft>
              <a:defRPr sz="3000">
                <a:solidFill>
                  <a:schemeClr val="bg1"/>
                </a:solidFill>
                <a:latin typeface="Arial" charset="0"/>
              </a:defRPr>
            </a:lvl7pPr>
            <a:lvl8pPr marL="3429000" indent="-228600" eaLnBrk="0" fontAlgn="base" hangingPunct="0">
              <a:spcBef>
                <a:spcPct val="0"/>
              </a:spcBef>
              <a:spcAft>
                <a:spcPct val="0"/>
              </a:spcAft>
              <a:defRPr sz="3000">
                <a:solidFill>
                  <a:schemeClr val="bg1"/>
                </a:solidFill>
                <a:latin typeface="Arial" charset="0"/>
              </a:defRPr>
            </a:lvl8pPr>
            <a:lvl9pPr marL="3886200" indent="-228600" eaLnBrk="0" fontAlgn="base" hangingPunct="0">
              <a:spcBef>
                <a:spcPct val="0"/>
              </a:spcBef>
              <a:spcAft>
                <a:spcPct val="0"/>
              </a:spcAft>
              <a:defRPr sz="3000">
                <a:solidFill>
                  <a:schemeClr val="bg1"/>
                </a:solidFill>
                <a:latin typeface="Arial" charset="0"/>
              </a:defRPr>
            </a:lvl9pPr>
          </a:lstStyle>
          <a:p>
            <a:pPr eaLnBrk="1" hangingPunct="1"/>
            <a:fld id="{65B796B4-AF88-42D3-942B-5FA88DBCEBE8}" type="slidenum">
              <a:rPr lang="en-US" sz="1200" smtClean="0">
                <a:solidFill>
                  <a:schemeClr val="tx1"/>
                </a:solidFill>
              </a:rPr>
              <a:pPr eaLnBrk="1" hangingPunct="1"/>
              <a:t>18</a:t>
            </a:fld>
            <a:endParaRPr lang="en-US" sz="1200" smtClean="0">
              <a:solidFill>
                <a:schemeClr val="tx1"/>
              </a:solidFill>
            </a:endParaRPr>
          </a:p>
        </p:txBody>
      </p:sp>
      <p:sp>
        <p:nvSpPr>
          <p:cNvPr id="57347" name="Rectangle 2"/>
          <p:cNvSpPr>
            <a:spLocks noGrp="1" noRot="1" noChangeAspect="1" noChangeArrowheads="1" noTextEdit="1"/>
          </p:cNvSpPr>
          <p:nvPr>
            <p:ph type="sldImg"/>
          </p:nvPr>
        </p:nvSpPr>
        <p:spPr>
          <a:ln/>
        </p:spPr>
      </p:sp>
      <p:sp>
        <p:nvSpPr>
          <p:cNvPr id="57348" name="Rectangle 3"/>
          <p:cNvSpPr>
            <a:spLocks noGrp="1" noChangeArrowheads="1"/>
          </p:cNvSpPr>
          <p:nvPr>
            <p:ph type="body" idx="1"/>
          </p:nvPr>
        </p:nvSpPr>
        <p:spPr>
          <a:noFill/>
        </p:spPr>
        <p:txBody>
          <a:bodyPr/>
          <a:lstStyle/>
          <a:p>
            <a:pPr eaLnBrk="1" hangingPunct="1"/>
            <a:r>
              <a:rPr lang="en-US" b="1" u="sng" smtClean="0">
                <a:latin typeface="Arial" charset="0"/>
              </a:rPr>
              <a:t>Views </a:t>
            </a:r>
          </a:p>
          <a:p>
            <a:pPr eaLnBrk="1" hangingPunct="1"/>
            <a:r>
              <a:rPr lang="en-US" u="sng" smtClean="0">
                <a:latin typeface="Arial" charset="0"/>
              </a:rPr>
              <a:t>Application Layer –Views </a:t>
            </a:r>
            <a:r>
              <a:rPr lang="en-US" smtClean="0">
                <a:latin typeface="Arial" charset="0"/>
              </a:rPr>
              <a:t>serve the purpose of mapping the final output into the context required by the client application.  It is recommended that views match up to client API structures (object model, XML complex types and SQL Tables).  In other words, the client structure dictates the naming conventions and view contents.  </a:t>
            </a:r>
          </a:p>
          <a:p>
            <a:pPr eaLnBrk="1" hangingPunct="1"/>
            <a:r>
              <a:rPr lang="en-US" u="sng" smtClean="0">
                <a:latin typeface="Arial" charset="0"/>
              </a:rPr>
              <a:t>Purpose: </a:t>
            </a:r>
          </a:p>
          <a:p>
            <a:pPr lvl="1" eaLnBrk="1" hangingPunct="1">
              <a:buFontTx/>
              <a:buChar char="•"/>
            </a:pPr>
            <a:r>
              <a:rPr lang="en-US" smtClean="0">
                <a:latin typeface="Arial" charset="0"/>
              </a:rPr>
              <a:t> The Application Views are the client API abstraction layer.</a:t>
            </a:r>
          </a:p>
          <a:p>
            <a:pPr lvl="1" eaLnBrk="1" hangingPunct="1">
              <a:buFontTx/>
              <a:buChar char="•"/>
            </a:pPr>
            <a:r>
              <a:rPr lang="en-US" smtClean="0">
                <a:latin typeface="Arial" charset="0"/>
              </a:rPr>
              <a:t> Names of items should reflect a business view of the API object.</a:t>
            </a:r>
          </a:p>
          <a:p>
            <a:pPr lvl="1" eaLnBrk="1" hangingPunct="1">
              <a:buFontTx/>
              <a:buChar char="•"/>
            </a:pPr>
            <a:r>
              <a:rPr lang="en-US" smtClean="0">
                <a:latin typeface="Arial" charset="0"/>
              </a:rPr>
              <a:t> Data can be materialized (cached) intelligently at this layer to provide the best possible consumer response and throughput. </a:t>
            </a:r>
          </a:p>
          <a:p>
            <a:pPr lvl="1" eaLnBrk="1" hangingPunct="1">
              <a:buFontTx/>
              <a:buChar char="•"/>
            </a:pPr>
            <a:r>
              <a:rPr lang="en-US" smtClean="0">
                <a:latin typeface="Arial" charset="0"/>
              </a:rPr>
              <a:t> This layer serves as the Business to Client Mapping and may involve a projection of joins, transformations or views from the Logical Business layer</a:t>
            </a:r>
          </a:p>
          <a:p>
            <a:pPr lvl="1" eaLnBrk="1" hangingPunct="1">
              <a:buFontTx/>
              <a:buChar char="•"/>
            </a:pPr>
            <a:r>
              <a:rPr lang="en-US" smtClean="0">
                <a:latin typeface="Arial" charset="0"/>
              </a:rPr>
              <a:t> These views are mapped to procedures which are exposed via web services or JDBC or mapped to the Application “Published” sub-layer which serves as the application contract layer.</a:t>
            </a:r>
          </a:p>
          <a:p>
            <a:pPr eaLnBrk="1" hangingPunct="1"/>
            <a:endParaRPr lang="en-US" smtClean="0">
              <a:latin typeface="Arial" charset="0"/>
            </a:endParaRPr>
          </a:p>
          <a:p>
            <a:pPr eaLnBrk="1" hangingPunct="1"/>
            <a:endParaRPr lang="en-US" u="sng" smtClean="0">
              <a:latin typeface="Arial"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5"/>
          </p:nvPr>
        </p:nvSpPr>
        <p:spPr>
          <a:noFill/>
        </p:spPr>
        <p:txBody>
          <a:bodyPr/>
          <a:lstStyle>
            <a:lvl1pPr eaLnBrk="0" hangingPunct="0">
              <a:defRPr sz="3000">
                <a:solidFill>
                  <a:schemeClr val="bg1"/>
                </a:solidFill>
                <a:latin typeface="Arial" charset="0"/>
              </a:defRPr>
            </a:lvl1pPr>
            <a:lvl2pPr marL="742950" indent="-285750" eaLnBrk="0" hangingPunct="0">
              <a:defRPr sz="3000">
                <a:solidFill>
                  <a:schemeClr val="bg1"/>
                </a:solidFill>
                <a:latin typeface="Arial" charset="0"/>
              </a:defRPr>
            </a:lvl2pPr>
            <a:lvl3pPr marL="1143000" indent="-228600" eaLnBrk="0" hangingPunct="0">
              <a:defRPr sz="3000">
                <a:solidFill>
                  <a:schemeClr val="bg1"/>
                </a:solidFill>
                <a:latin typeface="Arial" charset="0"/>
              </a:defRPr>
            </a:lvl3pPr>
            <a:lvl4pPr marL="1600200" indent="-228600" eaLnBrk="0" hangingPunct="0">
              <a:defRPr sz="3000">
                <a:solidFill>
                  <a:schemeClr val="bg1"/>
                </a:solidFill>
                <a:latin typeface="Arial" charset="0"/>
              </a:defRPr>
            </a:lvl4pPr>
            <a:lvl5pPr marL="2057400" indent="-228600" eaLnBrk="0" hangingPunct="0">
              <a:defRPr sz="3000">
                <a:solidFill>
                  <a:schemeClr val="bg1"/>
                </a:solidFill>
                <a:latin typeface="Arial" charset="0"/>
              </a:defRPr>
            </a:lvl5pPr>
            <a:lvl6pPr marL="2514600" indent="-228600" eaLnBrk="0" fontAlgn="base" hangingPunct="0">
              <a:spcBef>
                <a:spcPct val="0"/>
              </a:spcBef>
              <a:spcAft>
                <a:spcPct val="0"/>
              </a:spcAft>
              <a:defRPr sz="3000">
                <a:solidFill>
                  <a:schemeClr val="bg1"/>
                </a:solidFill>
                <a:latin typeface="Arial" charset="0"/>
              </a:defRPr>
            </a:lvl6pPr>
            <a:lvl7pPr marL="2971800" indent="-228600" eaLnBrk="0" fontAlgn="base" hangingPunct="0">
              <a:spcBef>
                <a:spcPct val="0"/>
              </a:spcBef>
              <a:spcAft>
                <a:spcPct val="0"/>
              </a:spcAft>
              <a:defRPr sz="3000">
                <a:solidFill>
                  <a:schemeClr val="bg1"/>
                </a:solidFill>
                <a:latin typeface="Arial" charset="0"/>
              </a:defRPr>
            </a:lvl7pPr>
            <a:lvl8pPr marL="3429000" indent="-228600" eaLnBrk="0" fontAlgn="base" hangingPunct="0">
              <a:spcBef>
                <a:spcPct val="0"/>
              </a:spcBef>
              <a:spcAft>
                <a:spcPct val="0"/>
              </a:spcAft>
              <a:defRPr sz="3000">
                <a:solidFill>
                  <a:schemeClr val="bg1"/>
                </a:solidFill>
                <a:latin typeface="Arial" charset="0"/>
              </a:defRPr>
            </a:lvl8pPr>
            <a:lvl9pPr marL="3886200" indent="-228600" eaLnBrk="0" fontAlgn="base" hangingPunct="0">
              <a:spcBef>
                <a:spcPct val="0"/>
              </a:spcBef>
              <a:spcAft>
                <a:spcPct val="0"/>
              </a:spcAft>
              <a:defRPr sz="3000">
                <a:solidFill>
                  <a:schemeClr val="bg1"/>
                </a:solidFill>
                <a:latin typeface="Arial" charset="0"/>
              </a:defRPr>
            </a:lvl9pPr>
          </a:lstStyle>
          <a:p>
            <a:pPr eaLnBrk="1" hangingPunct="1"/>
            <a:fld id="{E776A8C5-FB54-4939-9F92-EE938CDBFD53}" type="slidenum">
              <a:rPr lang="en-US" sz="1200" smtClean="0">
                <a:solidFill>
                  <a:schemeClr val="tx1"/>
                </a:solidFill>
              </a:rPr>
              <a:pPr eaLnBrk="1" hangingPunct="1"/>
              <a:t>19</a:t>
            </a:fld>
            <a:endParaRPr lang="en-US" sz="1200" smtClean="0">
              <a:solidFill>
                <a:schemeClr val="tx1"/>
              </a:solidFill>
            </a:endParaRPr>
          </a:p>
        </p:txBody>
      </p:sp>
      <p:sp>
        <p:nvSpPr>
          <p:cNvPr id="58371" name="Rectangle 2"/>
          <p:cNvSpPr>
            <a:spLocks noGrp="1" noRot="1" noChangeAspect="1" noChangeArrowheads="1" noTextEdit="1"/>
          </p:cNvSpPr>
          <p:nvPr>
            <p:ph type="sldImg"/>
          </p:nvPr>
        </p:nvSpPr>
        <p:spPr>
          <a:ln/>
        </p:spPr>
      </p:sp>
      <p:sp>
        <p:nvSpPr>
          <p:cNvPr id="58372" name="Rectangle 3"/>
          <p:cNvSpPr>
            <a:spLocks noGrp="1" noChangeArrowheads="1"/>
          </p:cNvSpPr>
          <p:nvPr>
            <p:ph type="body" idx="1"/>
          </p:nvPr>
        </p:nvSpPr>
        <p:spPr>
          <a:noFill/>
        </p:spPr>
        <p:txBody>
          <a:bodyPr/>
          <a:lstStyle/>
          <a:p>
            <a:pPr eaLnBrk="1" hangingPunct="1"/>
            <a:r>
              <a:rPr lang="en-US" b="1" u="sng" dirty="0" smtClean="0">
                <a:latin typeface="Arial" charset="0"/>
              </a:rPr>
              <a:t>Services </a:t>
            </a:r>
          </a:p>
          <a:p>
            <a:pPr eaLnBrk="1" hangingPunct="1"/>
            <a:r>
              <a:rPr lang="en-US" u="sng" dirty="0" smtClean="0">
                <a:latin typeface="Arial" charset="0"/>
              </a:rPr>
              <a:t>Application Layer – Services </a:t>
            </a:r>
            <a:r>
              <a:rPr lang="en-US" dirty="0" smtClean="0">
                <a:latin typeface="Arial" charset="0"/>
              </a:rPr>
              <a:t>serve the purpose of providing additional procedural logic on top of the “Application Views” in preparation for delivering information to the client application.  This might require SQL Procedures or XML-Shaping procedures if XML shaping is required.  CIS provides XQuery, XSLT or SQL Procedures with XML functions for shaping XML.  If SQL result sets are required that are different from the logical views then a SQL Procedure can be used to provide the output as a cursor.  Any of these procedures can be published as web services.  CIS SQL Views or SQL Procedures can be published as database resources.  This is commonly known as bottom-up design.  SQL Procedure may also be used for ordering, grouping and aggregating results.  SQL Procedures may expose parameterized methods in order to conform to a governance policy by the customer.</a:t>
            </a:r>
          </a:p>
          <a:p>
            <a:pPr eaLnBrk="1" hangingPunct="1"/>
            <a:endParaRPr lang="en-US" dirty="0" smtClean="0">
              <a:latin typeface="Arial" charset="0"/>
            </a:endParaRPr>
          </a:p>
          <a:p>
            <a:pPr eaLnBrk="1" hangingPunct="1"/>
            <a:r>
              <a:rPr lang="en-US" dirty="0" smtClean="0">
                <a:latin typeface="Arial" charset="0"/>
              </a:rPr>
              <a:t>Another option congruent to “Application Views” is the use of Designer to create a “Top-Down” or “Contract-First” design where you start with a customer WSDL and map CIS resources into that WSDL.  It is a best practice to establish client service procedures using XQuery with the same XML Schema as what is in the WSDL.  These CIS XQuery resources are what get mapped into the WSDL.  CIS’ Transformation Editor would be used form mapping various resources to and from XML.</a:t>
            </a:r>
          </a:p>
          <a:p>
            <a:pPr eaLnBrk="1" hangingPunct="1"/>
            <a:endParaRPr lang="en-US" dirty="0" smtClean="0">
              <a:latin typeface="Arial" charset="0"/>
            </a:endParaRPr>
          </a:p>
          <a:p>
            <a:pPr eaLnBrk="1" hangingPunct="1"/>
            <a:r>
              <a:rPr lang="en-US" dirty="0" smtClean="0">
                <a:latin typeface="Arial" charset="0"/>
              </a:rPr>
              <a:t>Purpose: </a:t>
            </a:r>
          </a:p>
          <a:p>
            <a:pPr lvl="1" eaLnBrk="1" hangingPunct="1">
              <a:buFontTx/>
              <a:buChar char="•"/>
            </a:pPr>
            <a:r>
              <a:rPr lang="en-US" dirty="0" smtClean="0">
                <a:latin typeface="Arial" charset="0"/>
              </a:rPr>
              <a:t> The Application Services layer contains candidates for publishing as a database or </a:t>
            </a:r>
            <a:r>
              <a:rPr lang="en-US" dirty="0" smtClean="0">
                <a:latin typeface="Arial" charset="0"/>
              </a:rPr>
              <a:t>Cisco </a:t>
            </a:r>
            <a:r>
              <a:rPr lang="en-US" dirty="0" smtClean="0">
                <a:latin typeface="Arial" charset="0"/>
              </a:rPr>
              <a:t>web service.</a:t>
            </a:r>
          </a:p>
          <a:p>
            <a:pPr lvl="1" eaLnBrk="1" hangingPunct="1">
              <a:buFontTx/>
              <a:buChar char="•"/>
            </a:pPr>
            <a:r>
              <a:rPr lang="en-US" dirty="0" smtClean="0">
                <a:latin typeface="Arial" charset="0"/>
              </a:rPr>
              <a:t> Data from the Client Views can be manipulated by order </a:t>
            </a:r>
            <a:r>
              <a:rPr lang="en-US" dirty="0" err="1" smtClean="0">
                <a:latin typeface="Arial" charset="0"/>
              </a:rPr>
              <a:t>by’s</a:t>
            </a:r>
            <a:r>
              <a:rPr lang="en-US" dirty="0" smtClean="0">
                <a:latin typeface="Arial" charset="0"/>
              </a:rPr>
              <a:t>, group </a:t>
            </a:r>
            <a:r>
              <a:rPr lang="en-US" dirty="0" err="1" smtClean="0">
                <a:latin typeface="Arial" charset="0"/>
              </a:rPr>
              <a:t>by’s</a:t>
            </a:r>
            <a:r>
              <a:rPr lang="en-US" dirty="0" smtClean="0">
                <a:latin typeface="Arial" charset="0"/>
              </a:rPr>
              <a:t> and aggregation but the names from the “Application Views” should be retained for consistency throughout the organization.</a:t>
            </a:r>
          </a:p>
          <a:p>
            <a:pPr lvl="1" eaLnBrk="1" hangingPunct="1">
              <a:buFontTx/>
              <a:buChar char="•"/>
            </a:pPr>
            <a:r>
              <a:rPr lang="en-US" dirty="0" smtClean="0">
                <a:latin typeface="Arial" charset="0"/>
              </a:rPr>
              <a:t> Narrow results by selection criteria and parameterized queries</a:t>
            </a:r>
          </a:p>
          <a:p>
            <a:pPr lvl="1" eaLnBrk="1" hangingPunct="1">
              <a:buFontTx/>
              <a:buChar char="•"/>
            </a:pPr>
            <a:r>
              <a:rPr lang="en-US" dirty="0" smtClean="0">
                <a:latin typeface="Arial" charset="0"/>
              </a:rPr>
              <a:t> Shape results into XML</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will begin with an</a:t>
            </a:r>
            <a:r>
              <a:rPr lang="en-US" baseline="0" dirty="0" smtClean="0"/>
              <a:t> overview of view creation.  Next, we’ll take a detailed look at all of the tabs on the View Editor window.  Then we’ll look at two different, but complementary ways to create and edit views: drag-and-drop modeling, and direct SQL editing.  We will then study execution of views.  Then we will learn how to identify resources that make up complex views.  We finish by looking at Model Regeneration, and Client Metadata, and then proceed to our Lab activity.</a:t>
            </a:r>
            <a:endParaRPr lang="en-US" dirty="0"/>
          </a:p>
        </p:txBody>
      </p:sp>
      <p:sp>
        <p:nvSpPr>
          <p:cNvPr id="4" name="Slide Number Placeholder 3"/>
          <p:cNvSpPr>
            <a:spLocks noGrp="1"/>
          </p:cNvSpPr>
          <p:nvPr>
            <p:ph type="sldNum" sz="quarter" idx="10"/>
          </p:nvPr>
        </p:nvSpPr>
        <p:spPr/>
        <p:txBody>
          <a:bodyPr/>
          <a:lstStyle/>
          <a:p>
            <a:fld id="{F246E544-6F9D-0145-A490-5CD892F720DC}" type="slidenum">
              <a:rPr lang="en-US" smtClean="0"/>
              <a:pPr/>
              <a:t>2</a:t>
            </a:fld>
            <a:endParaRPr lang="en-US" dirty="0"/>
          </a:p>
        </p:txBody>
      </p:sp>
    </p:spTree>
    <p:extLst>
      <p:ext uri="{BB962C8B-B14F-4D97-AF65-F5344CB8AC3E}">
        <p14:creationId xmlns:p14="http://schemas.microsoft.com/office/powerpoint/2010/main" val="19031572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p:spPr>
        <p:txBody>
          <a:bodyPr/>
          <a:lstStyle>
            <a:lvl1pPr eaLnBrk="0" hangingPunct="0">
              <a:defRPr sz="3000">
                <a:solidFill>
                  <a:schemeClr val="bg1"/>
                </a:solidFill>
                <a:latin typeface="Arial" charset="0"/>
              </a:defRPr>
            </a:lvl1pPr>
            <a:lvl2pPr marL="742950" indent="-285750" eaLnBrk="0" hangingPunct="0">
              <a:defRPr sz="3000">
                <a:solidFill>
                  <a:schemeClr val="bg1"/>
                </a:solidFill>
                <a:latin typeface="Arial" charset="0"/>
              </a:defRPr>
            </a:lvl2pPr>
            <a:lvl3pPr marL="1143000" indent="-228600" eaLnBrk="0" hangingPunct="0">
              <a:defRPr sz="3000">
                <a:solidFill>
                  <a:schemeClr val="bg1"/>
                </a:solidFill>
                <a:latin typeface="Arial" charset="0"/>
              </a:defRPr>
            </a:lvl3pPr>
            <a:lvl4pPr marL="1600200" indent="-228600" eaLnBrk="0" hangingPunct="0">
              <a:defRPr sz="3000">
                <a:solidFill>
                  <a:schemeClr val="bg1"/>
                </a:solidFill>
                <a:latin typeface="Arial" charset="0"/>
              </a:defRPr>
            </a:lvl4pPr>
            <a:lvl5pPr marL="2057400" indent="-228600" eaLnBrk="0" hangingPunct="0">
              <a:defRPr sz="3000">
                <a:solidFill>
                  <a:schemeClr val="bg1"/>
                </a:solidFill>
                <a:latin typeface="Arial" charset="0"/>
              </a:defRPr>
            </a:lvl5pPr>
            <a:lvl6pPr marL="2514600" indent="-228600" eaLnBrk="0" fontAlgn="base" hangingPunct="0">
              <a:spcBef>
                <a:spcPct val="0"/>
              </a:spcBef>
              <a:spcAft>
                <a:spcPct val="0"/>
              </a:spcAft>
              <a:defRPr sz="3000">
                <a:solidFill>
                  <a:schemeClr val="bg1"/>
                </a:solidFill>
                <a:latin typeface="Arial" charset="0"/>
              </a:defRPr>
            </a:lvl6pPr>
            <a:lvl7pPr marL="2971800" indent="-228600" eaLnBrk="0" fontAlgn="base" hangingPunct="0">
              <a:spcBef>
                <a:spcPct val="0"/>
              </a:spcBef>
              <a:spcAft>
                <a:spcPct val="0"/>
              </a:spcAft>
              <a:defRPr sz="3000">
                <a:solidFill>
                  <a:schemeClr val="bg1"/>
                </a:solidFill>
                <a:latin typeface="Arial" charset="0"/>
              </a:defRPr>
            </a:lvl7pPr>
            <a:lvl8pPr marL="3429000" indent="-228600" eaLnBrk="0" fontAlgn="base" hangingPunct="0">
              <a:spcBef>
                <a:spcPct val="0"/>
              </a:spcBef>
              <a:spcAft>
                <a:spcPct val="0"/>
              </a:spcAft>
              <a:defRPr sz="3000">
                <a:solidFill>
                  <a:schemeClr val="bg1"/>
                </a:solidFill>
                <a:latin typeface="Arial" charset="0"/>
              </a:defRPr>
            </a:lvl8pPr>
            <a:lvl9pPr marL="3886200" indent="-228600" eaLnBrk="0" fontAlgn="base" hangingPunct="0">
              <a:spcBef>
                <a:spcPct val="0"/>
              </a:spcBef>
              <a:spcAft>
                <a:spcPct val="0"/>
              </a:spcAft>
              <a:defRPr sz="3000">
                <a:solidFill>
                  <a:schemeClr val="bg1"/>
                </a:solidFill>
                <a:latin typeface="Arial" charset="0"/>
              </a:defRPr>
            </a:lvl9pPr>
          </a:lstStyle>
          <a:p>
            <a:pPr eaLnBrk="1" hangingPunct="1"/>
            <a:fld id="{C1593FFB-602D-4F1A-AF33-AB6EEF0E1D6E}" type="slidenum">
              <a:rPr lang="en-US" sz="1200" smtClean="0">
                <a:solidFill>
                  <a:schemeClr val="tx1"/>
                </a:solidFill>
              </a:rPr>
              <a:pPr eaLnBrk="1" hangingPunct="1"/>
              <a:t>20</a:t>
            </a:fld>
            <a:endParaRPr lang="en-US" sz="1200" smtClean="0">
              <a:solidFill>
                <a:schemeClr val="tx1"/>
              </a:solidFill>
            </a:endParaRPr>
          </a:p>
        </p:txBody>
      </p:sp>
      <p:sp>
        <p:nvSpPr>
          <p:cNvPr id="59395" name="Rectangle 2"/>
          <p:cNvSpPr>
            <a:spLocks noGrp="1" noRot="1" noChangeAspect="1" noChangeArrowheads="1" noTextEdit="1"/>
          </p:cNvSpPr>
          <p:nvPr>
            <p:ph type="sldImg"/>
          </p:nvPr>
        </p:nvSpPr>
        <p:spPr>
          <a:ln/>
        </p:spPr>
      </p:sp>
      <p:sp>
        <p:nvSpPr>
          <p:cNvPr id="59396" name="Rectangle 3"/>
          <p:cNvSpPr>
            <a:spLocks noGrp="1" noChangeArrowheads="1"/>
          </p:cNvSpPr>
          <p:nvPr>
            <p:ph type="body" idx="1"/>
          </p:nvPr>
        </p:nvSpPr>
        <p:spPr>
          <a:noFill/>
        </p:spPr>
        <p:txBody>
          <a:bodyPr/>
          <a:lstStyle/>
          <a:p>
            <a:pPr eaLnBrk="1" hangingPunct="1"/>
            <a:r>
              <a:rPr lang="en-US" b="1" u="sng" smtClean="0">
                <a:latin typeface="Arial" charset="0"/>
              </a:rPr>
              <a:t>Published</a:t>
            </a:r>
          </a:p>
          <a:p>
            <a:pPr eaLnBrk="1" hangingPunct="1"/>
            <a:r>
              <a:rPr lang="en-US" u="sng" smtClean="0">
                <a:latin typeface="Arial" charset="0"/>
              </a:rPr>
              <a:t>Application Layer – Published </a:t>
            </a:r>
            <a:r>
              <a:rPr lang="en-US" smtClean="0">
                <a:latin typeface="Arial" charset="0"/>
              </a:rPr>
              <a:t>serve the purpose of proving the “contract” with the consuming application.  These views are type cast and contain exactly the same name as the underlying view it was created from.   There is no other logic in these views.   Only type-casting should be performed in these views.  </a:t>
            </a:r>
          </a:p>
          <a:p>
            <a:pPr eaLnBrk="1" hangingPunct="1"/>
            <a:endParaRPr lang="en-US" smtClean="0">
              <a:latin typeface="Arial" charset="0"/>
            </a:endParaRPr>
          </a:p>
          <a:p>
            <a:pPr eaLnBrk="1" hangingPunct="1"/>
            <a:r>
              <a:rPr lang="en-US" u="sng" smtClean="0">
                <a:latin typeface="Arial" charset="0"/>
              </a:rPr>
              <a:t>Purpose: </a:t>
            </a:r>
          </a:p>
          <a:p>
            <a:pPr lvl="1" eaLnBrk="1" hangingPunct="1">
              <a:buFontTx/>
              <a:buChar char="•"/>
            </a:pPr>
            <a:r>
              <a:rPr lang="en-US" smtClean="0">
                <a:latin typeface="Arial" charset="0"/>
              </a:rPr>
              <a:t> Provides a contract with application consumers (casting of views)</a:t>
            </a:r>
          </a:p>
          <a:p>
            <a:pPr lvl="1" eaLnBrk="1" hangingPunct="1">
              <a:buFontTx/>
              <a:buChar char="•"/>
            </a:pPr>
            <a:r>
              <a:rPr lang="en-US" smtClean="0">
                <a:latin typeface="Arial" charset="0"/>
              </a:rPr>
              <a:t> Create implementation procedures for contract-first web services.</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a:noFill/>
        </p:spPr>
        <p:txBody>
          <a:bodyPr/>
          <a:lstStyle>
            <a:lvl1pPr eaLnBrk="0" hangingPunct="0">
              <a:defRPr sz="3000">
                <a:solidFill>
                  <a:schemeClr val="bg1"/>
                </a:solidFill>
                <a:latin typeface="Arial" charset="0"/>
              </a:defRPr>
            </a:lvl1pPr>
            <a:lvl2pPr marL="742950" indent="-285750" eaLnBrk="0" hangingPunct="0">
              <a:defRPr sz="3000">
                <a:solidFill>
                  <a:schemeClr val="bg1"/>
                </a:solidFill>
                <a:latin typeface="Arial" charset="0"/>
              </a:defRPr>
            </a:lvl2pPr>
            <a:lvl3pPr marL="1143000" indent="-228600" eaLnBrk="0" hangingPunct="0">
              <a:defRPr sz="3000">
                <a:solidFill>
                  <a:schemeClr val="bg1"/>
                </a:solidFill>
                <a:latin typeface="Arial" charset="0"/>
              </a:defRPr>
            </a:lvl3pPr>
            <a:lvl4pPr marL="1600200" indent="-228600" eaLnBrk="0" hangingPunct="0">
              <a:defRPr sz="3000">
                <a:solidFill>
                  <a:schemeClr val="bg1"/>
                </a:solidFill>
                <a:latin typeface="Arial" charset="0"/>
              </a:defRPr>
            </a:lvl4pPr>
            <a:lvl5pPr marL="2057400" indent="-228600" eaLnBrk="0" hangingPunct="0">
              <a:defRPr sz="3000">
                <a:solidFill>
                  <a:schemeClr val="bg1"/>
                </a:solidFill>
                <a:latin typeface="Arial" charset="0"/>
              </a:defRPr>
            </a:lvl5pPr>
            <a:lvl6pPr marL="2514600" indent="-228600" eaLnBrk="0" fontAlgn="base" hangingPunct="0">
              <a:spcBef>
                <a:spcPct val="0"/>
              </a:spcBef>
              <a:spcAft>
                <a:spcPct val="0"/>
              </a:spcAft>
              <a:defRPr sz="3000">
                <a:solidFill>
                  <a:schemeClr val="bg1"/>
                </a:solidFill>
                <a:latin typeface="Arial" charset="0"/>
              </a:defRPr>
            </a:lvl6pPr>
            <a:lvl7pPr marL="2971800" indent="-228600" eaLnBrk="0" fontAlgn="base" hangingPunct="0">
              <a:spcBef>
                <a:spcPct val="0"/>
              </a:spcBef>
              <a:spcAft>
                <a:spcPct val="0"/>
              </a:spcAft>
              <a:defRPr sz="3000">
                <a:solidFill>
                  <a:schemeClr val="bg1"/>
                </a:solidFill>
                <a:latin typeface="Arial" charset="0"/>
              </a:defRPr>
            </a:lvl7pPr>
            <a:lvl8pPr marL="3429000" indent="-228600" eaLnBrk="0" fontAlgn="base" hangingPunct="0">
              <a:spcBef>
                <a:spcPct val="0"/>
              </a:spcBef>
              <a:spcAft>
                <a:spcPct val="0"/>
              </a:spcAft>
              <a:defRPr sz="3000">
                <a:solidFill>
                  <a:schemeClr val="bg1"/>
                </a:solidFill>
                <a:latin typeface="Arial" charset="0"/>
              </a:defRPr>
            </a:lvl8pPr>
            <a:lvl9pPr marL="3886200" indent="-228600" eaLnBrk="0" fontAlgn="base" hangingPunct="0">
              <a:spcBef>
                <a:spcPct val="0"/>
              </a:spcBef>
              <a:spcAft>
                <a:spcPct val="0"/>
              </a:spcAft>
              <a:defRPr sz="3000">
                <a:solidFill>
                  <a:schemeClr val="bg1"/>
                </a:solidFill>
                <a:latin typeface="Arial" charset="0"/>
              </a:defRPr>
            </a:lvl9pPr>
          </a:lstStyle>
          <a:p>
            <a:pPr eaLnBrk="1" hangingPunct="1"/>
            <a:fld id="{12354912-4FF2-43D6-A84C-8297F780D0F2}" type="slidenum">
              <a:rPr lang="en-US" sz="1200" smtClean="0">
                <a:solidFill>
                  <a:schemeClr val="tx1"/>
                </a:solidFill>
              </a:rPr>
              <a:pPr eaLnBrk="1" hangingPunct="1"/>
              <a:t>21</a:t>
            </a:fld>
            <a:endParaRPr lang="en-US" sz="1200" smtClean="0">
              <a:solidFill>
                <a:schemeClr val="tx1"/>
              </a:solidFill>
            </a:endParaRPr>
          </a:p>
        </p:txBody>
      </p:sp>
      <p:sp>
        <p:nvSpPr>
          <p:cNvPr id="61443" name="Rectangle 2"/>
          <p:cNvSpPr>
            <a:spLocks noGrp="1" noRot="1" noChangeAspect="1" noChangeArrowheads="1" noTextEdit="1"/>
          </p:cNvSpPr>
          <p:nvPr>
            <p:ph type="sldImg"/>
          </p:nvPr>
        </p:nvSpPr>
        <p:spPr>
          <a:ln/>
        </p:spPr>
      </p:sp>
      <p:sp>
        <p:nvSpPr>
          <p:cNvPr id="61444" name="Rectangle 3"/>
          <p:cNvSpPr>
            <a:spLocks noGrp="1" noChangeArrowheads="1"/>
          </p:cNvSpPr>
          <p:nvPr>
            <p:ph type="body" idx="1"/>
          </p:nvPr>
        </p:nvSpPr>
        <p:spPr>
          <a:noFill/>
        </p:spPr>
        <p:txBody>
          <a:bodyPr/>
          <a:lstStyle/>
          <a:p>
            <a:pPr eaLnBrk="1" hangingPunct="1"/>
            <a:r>
              <a:rPr lang="en-US" b="1" u="sng" dirty="0" smtClean="0">
                <a:latin typeface="Arial" charset="0"/>
              </a:rPr>
              <a:t>SUMMARY OF KEY BENEFITS  </a:t>
            </a:r>
          </a:p>
          <a:p>
            <a:pPr eaLnBrk="1" hangingPunct="1"/>
            <a:r>
              <a:rPr lang="en-US" dirty="0" smtClean="0">
                <a:latin typeface="Arial" charset="0"/>
              </a:rPr>
              <a:t>•  Easier to build.  Onboard new data sources faster.  Project teams can incrementally create the data abstraction layer over time and realize the reusability of existing data services. </a:t>
            </a:r>
          </a:p>
          <a:p>
            <a:pPr eaLnBrk="1" hangingPunct="1"/>
            <a:r>
              <a:rPr lang="en-US" dirty="0" smtClean="0">
                <a:latin typeface="Arial" charset="0"/>
              </a:rPr>
              <a:t>•  Easier to maintain.  The Cisco Information Server provides a place and categorization for everything which in turn allows you to be more effective at maintaining everything in its place.  </a:t>
            </a:r>
          </a:p>
          <a:p>
            <a:pPr eaLnBrk="1" hangingPunct="1"/>
            <a:r>
              <a:rPr lang="en-US" dirty="0" smtClean="0">
                <a:latin typeface="Arial" charset="0"/>
              </a:rPr>
              <a:t>•  Single management console.  The Cisco Information Server provides for a single management console for access to data which includes administration, monitoring and security. </a:t>
            </a:r>
          </a:p>
          <a:p>
            <a:pPr eaLnBrk="1" hangingPunct="1"/>
            <a:r>
              <a:rPr lang="en-US" dirty="0" smtClean="0">
                <a:latin typeface="Arial" charset="0"/>
              </a:rPr>
              <a:t>•  Better performance.  </a:t>
            </a:r>
            <a:r>
              <a:rPr lang="en-US" smtClean="0">
                <a:latin typeface="Arial" charset="0"/>
              </a:rPr>
              <a:t>CIS </a:t>
            </a:r>
            <a:r>
              <a:rPr lang="en-US" dirty="0" smtClean="0">
                <a:latin typeface="Arial" charset="0"/>
              </a:rPr>
              <a:t>provides better performance and scalability through query optimization, caching and clustering. </a:t>
            </a:r>
          </a:p>
          <a:p>
            <a:pPr eaLnBrk="1" hangingPunct="1"/>
            <a:endParaRPr lang="en-US" dirty="0" smtClean="0">
              <a:latin typeface="Arial"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a:spLocks noGrp="1" noChangeArrowheads="1"/>
          </p:cNvSpPr>
          <p:nvPr>
            <p:ph type="sldNum" sz="quarter" idx="5"/>
          </p:nvPr>
        </p:nvSpPr>
        <p:spPr>
          <a:noFill/>
        </p:spPr>
        <p:txBody>
          <a:bodyPr/>
          <a:lstStyle>
            <a:lvl1pPr eaLnBrk="0" hangingPunct="0">
              <a:defRPr sz="3000">
                <a:solidFill>
                  <a:schemeClr val="bg1"/>
                </a:solidFill>
                <a:latin typeface="Arial" charset="0"/>
              </a:defRPr>
            </a:lvl1pPr>
            <a:lvl2pPr marL="742950" indent="-285750" eaLnBrk="0" hangingPunct="0">
              <a:defRPr sz="3000">
                <a:solidFill>
                  <a:schemeClr val="bg1"/>
                </a:solidFill>
                <a:latin typeface="Arial" charset="0"/>
              </a:defRPr>
            </a:lvl2pPr>
            <a:lvl3pPr marL="1143000" indent="-228600" eaLnBrk="0" hangingPunct="0">
              <a:defRPr sz="3000">
                <a:solidFill>
                  <a:schemeClr val="bg1"/>
                </a:solidFill>
                <a:latin typeface="Arial" charset="0"/>
              </a:defRPr>
            </a:lvl3pPr>
            <a:lvl4pPr marL="1600200" indent="-228600" eaLnBrk="0" hangingPunct="0">
              <a:defRPr sz="3000">
                <a:solidFill>
                  <a:schemeClr val="bg1"/>
                </a:solidFill>
                <a:latin typeface="Arial" charset="0"/>
              </a:defRPr>
            </a:lvl4pPr>
            <a:lvl5pPr marL="2057400" indent="-228600" eaLnBrk="0" hangingPunct="0">
              <a:defRPr sz="3000">
                <a:solidFill>
                  <a:schemeClr val="bg1"/>
                </a:solidFill>
                <a:latin typeface="Arial" charset="0"/>
              </a:defRPr>
            </a:lvl5pPr>
            <a:lvl6pPr marL="2514600" indent="-228600" eaLnBrk="0" fontAlgn="base" hangingPunct="0">
              <a:spcBef>
                <a:spcPct val="0"/>
              </a:spcBef>
              <a:spcAft>
                <a:spcPct val="0"/>
              </a:spcAft>
              <a:defRPr sz="3000">
                <a:solidFill>
                  <a:schemeClr val="bg1"/>
                </a:solidFill>
                <a:latin typeface="Arial" charset="0"/>
              </a:defRPr>
            </a:lvl6pPr>
            <a:lvl7pPr marL="2971800" indent="-228600" eaLnBrk="0" fontAlgn="base" hangingPunct="0">
              <a:spcBef>
                <a:spcPct val="0"/>
              </a:spcBef>
              <a:spcAft>
                <a:spcPct val="0"/>
              </a:spcAft>
              <a:defRPr sz="3000">
                <a:solidFill>
                  <a:schemeClr val="bg1"/>
                </a:solidFill>
                <a:latin typeface="Arial" charset="0"/>
              </a:defRPr>
            </a:lvl7pPr>
            <a:lvl8pPr marL="3429000" indent="-228600" eaLnBrk="0" fontAlgn="base" hangingPunct="0">
              <a:spcBef>
                <a:spcPct val="0"/>
              </a:spcBef>
              <a:spcAft>
                <a:spcPct val="0"/>
              </a:spcAft>
              <a:defRPr sz="3000">
                <a:solidFill>
                  <a:schemeClr val="bg1"/>
                </a:solidFill>
                <a:latin typeface="Arial" charset="0"/>
              </a:defRPr>
            </a:lvl8pPr>
            <a:lvl9pPr marL="3886200" indent="-228600" eaLnBrk="0" fontAlgn="base" hangingPunct="0">
              <a:spcBef>
                <a:spcPct val="0"/>
              </a:spcBef>
              <a:spcAft>
                <a:spcPct val="0"/>
              </a:spcAft>
              <a:defRPr sz="3000">
                <a:solidFill>
                  <a:schemeClr val="bg1"/>
                </a:solidFill>
                <a:latin typeface="Arial" charset="0"/>
              </a:defRPr>
            </a:lvl9pPr>
          </a:lstStyle>
          <a:p>
            <a:pPr eaLnBrk="1" hangingPunct="1"/>
            <a:fld id="{6C531FE2-8A98-4BCC-87D2-9D6F6B11B5BD}" type="slidenum">
              <a:rPr lang="en-US" sz="1200" smtClean="0">
                <a:solidFill>
                  <a:schemeClr val="tx1"/>
                </a:solidFill>
              </a:rPr>
              <a:pPr eaLnBrk="1" hangingPunct="1"/>
              <a:t>22</a:t>
            </a:fld>
            <a:endParaRPr lang="en-US" sz="1200" smtClean="0">
              <a:solidFill>
                <a:schemeClr val="tx1"/>
              </a:solidFill>
            </a:endParaRPr>
          </a:p>
        </p:txBody>
      </p:sp>
      <p:sp>
        <p:nvSpPr>
          <p:cNvPr id="62467" name="Rectangle 2"/>
          <p:cNvSpPr>
            <a:spLocks noGrp="1" noRot="1" noChangeAspect="1" noChangeArrowheads="1" noTextEdit="1"/>
          </p:cNvSpPr>
          <p:nvPr>
            <p:ph type="sldImg"/>
          </p:nvPr>
        </p:nvSpPr>
        <p:spPr>
          <a:ln/>
        </p:spPr>
      </p:sp>
      <p:sp>
        <p:nvSpPr>
          <p:cNvPr id="62468" name="Rectangle 3"/>
          <p:cNvSpPr>
            <a:spLocks noGrp="1" noChangeArrowheads="1"/>
          </p:cNvSpPr>
          <p:nvPr>
            <p:ph type="body" idx="1"/>
          </p:nvPr>
        </p:nvSpPr>
        <p:spPr>
          <a:noFill/>
        </p:spPr>
        <p:txBody>
          <a:bodyPr/>
          <a:lstStyle/>
          <a:p>
            <a:pPr eaLnBrk="1" hangingPunct="1"/>
            <a:r>
              <a:rPr lang="en-US" b="1" u="sng" dirty="0" smtClean="0">
                <a:latin typeface="Arial" charset="0"/>
              </a:rPr>
              <a:t>PRACTICAL NEXT STEPS </a:t>
            </a:r>
          </a:p>
          <a:p>
            <a:pPr eaLnBrk="1" hangingPunct="1"/>
            <a:r>
              <a:rPr lang="en-US" dirty="0" smtClean="0">
                <a:latin typeface="Arial" charset="0"/>
              </a:rPr>
              <a:t>The main point is to get started now with a manageable project to learn from and progress.  </a:t>
            </a:r>
          </a:p>
          <a:p>
            <a:pPr eaLnBrk="1" hangingPunct="1"/>
            <a:r>
              <a:rPr lang="en-US" dirty="0" smtClean="0">
                <a:latin typeface="Arial" charset="0"/>
              </a:rPr>
              <a:t>•  </a:t>
            </a:r>
            <a:r>
              <a:rPr lang="en-US" b="1" dirty="0" smtClean="0">
                <a:latin typeface="Arial" charset="0"/>
              </a:rPr>
              <a:t>Set achievable goals</a:t>
            </a:r>
            <a:r>
              <a:rPr lang="en-US" dirty="0" smtClean="0">
                <a:latin typeface="Arial" charset="0"/>
              </a:rPr>
              <a:t>.  Start with projects and a focused team.  With success, expand usage across Department and Enterprise level and broaden IT team involvement. </a:t>
            </a:r>
          </a:p>
          <a:p>
            <a:pPr eaLnBrk="1" hangingPunct="1"/>
            <a:r>
              <a:rPr lang="en-US" dirty="0" smtClean="0">
                <a:latin typeface="Arial" charset="0"/>
              </a:rPr>
              <a:t>•  </a:t>
            </a:r>
            <a:r>
              <a:rPr lang="en-US" b="1" dirty="0" smtClean="0">
                <a:latin typeface="Arial" charset="0"/>
              </a:rPr>
              <a:t>Determine levels of abstraction</a:t>
            </a:r>
            <a:r>
              <a:rPr lang="en-US" dirty="0" smtClean="0">
                <a:latin typeface="Arial" charset="0"/>
              </a:rPr>
              <a:t>.  Are the four recommended layers right for you organization?  Do you need greater depth within one or more layers?  DVBU Advanced Services organization can help answer these questions and get you started on the right path. </a:t>
            </a:r>
          </a:p>
          <a:p>
            <a:pPr eaLnBrk="1" hangingPunct="1"/>
            <a:r>
              <a:rPr lang="en-US" dirty="0" smtClean="0">
                <a:latin typeface="Arial" charset="0"/>
              </a:rPr>
              <a:t>•  </a:t>
            </a:r>
            <a:r>
              <a:rPr lang="en-US" b="1" dirty="0" smtClean="0">
                <a:latin typeface="Arial" charset="0"/>
              </a:rPr>
              <a:t>Determine modeling and mapping approach</a:t>
            </a:r>
            <a:r>
              <a:rPr lang="en-US" dirty="0" smtClean="0">
                <a:latin typeface="Arial" charset="0"/>
              </a:rPr>
              <a:t>.  Is it Top-down or Bottom-up?   </a:t>
            </a:r>
          </a:p>
          <a:p>
            <a:pPr lvl="2" eaLnBrk="1" hangingPunct="1"/>
            <a:r>
              <a:rPr lang="en-US" dirty="0" smtClean="0">
                <a:latin typeface="Arial" charset="0"/>
              </a:rPr>
              <a:t>o  </a:t>
            </a:r>
            <a:r>
              <a:rPr lang="en-US" i="1" u="sng" dirty="0" smtClean="0">
                <a:latin typeface="Arial" charset="0"/>
              </a:rPr>
              <a:t>Top down</a:t>
            </a:r>
            <a:r>
              <a:rPr lang="en-US" dirty="0" smtClean="0">
                <a:latin typeface="Arial" charset="0"/>
              </a:rPr>
              <a:t> – you have a vision and you want to find the data to fulfill it.  This is often referred to as Contract-First design.  In this approach CIS allows you to start with your own WSDL and map CIS services to your contract. </a:t>
            </a:r>
          </a:p>
          <a:p>
            <a:pPr lvl="2" eaLnBrk="1" hangingPunct="1"/>
            <a:r>
              <a:rPr lang="en-US" dirty="0" smtClean="0">
                <a:latin typeface="Arial" charset="0"/>
              </a:rPr>
              <a:t>o  </a:t>
            </a:r>
            <a:r>
              <a:rPr lang="en-US" i="1" u="sng" dirty="0" smtClean="0">
                <a:latin typeface="Arial" charset="0"/>
              </a:rPr>
              <a:t>Bottom up</a:t>
            </a:r>
            <a:r>
              <a:rPr lang="en-US" dirty="0" smtClean="0">
                <a:latin typeface="Arial" charset="0"/>
              </a:rPr>
              <a:t> – you know what your data looks like, now how do you make it usable by others.  In this approach, CIS allows you to generate or publish resources such as SQL Tables and Web Services directly from the CIS container. </a:t>
            </a:r>
          </a:p>
          <a:p>
            <a:pPr eaLnBrk="1" hangingPunct="1"/>
            <a:r>
              <a:rPr lang="en-US" dirty="0" smtClean="0">
                <a:latin typeface="Arial" charset="0"/>
              </a:rPr>
              <a:t>•  </a:t>
            </a:r>
            <a:r>
              <a:rPr lang="en-US" b="1" dirty="0" smtClean="0">
                <a:latin typeface="Arial" charset="0"/>
              </a:rPr>
              <a:t>Start now</a:t>
            </a:r>
            <a:r>
              <a:rPr lang="en-US" dirty="0" smtClean="0">
                <a:latin typeface="Arial" charset="0"/>
              </a:rPr>
              <a:t>!  Don’t over analyze.  Getting started now even if small will help you learn and make progress. </a:t>
            </a:r>
          </a:p>
          <a:p>
            <a:pPr eaLnBrk="1" hangingPunct="1"/>
            <a:endParaRPr lang="en-US" dirty="0" smtClean="0">
              <a:latin typeface="Arial"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246E544-6F9D-0145-A490-5CD892F720DC}" type="slidenum">
              <a:rPr lang="en-US" smtClean="0"/>
              <a:pPr/>
              <a:t>23</a:t>
            </a:fld>
            <a:endParaRPr lang="en-US" dirty="0"/>
          </a:p>
        </p:txBody>
      </p:sp>
    </p:spTree>
    <p:extLst>
      <p:ext uri="{BB962C8B-B14F-4D97-AF65-F5344CB8AC3E}">
        <p14:creationId xmlns:p14="http://schemas.microsoft.com/office/powerpoint/2010/main" val="15680939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a:noFill/>
        </p:spPr>
        <p:txBody>
          <a:bodyPr/>
          <a:lstStyle>
            <a:lvl1pPr eaLnBrk="0" hangingPunct="0">
              <a:defRPr sz="3000">
                <a:solidFill>
                  <a:schemeClr val="bg1"/>
                </a:solidFill>
                <a:latin typeface="Arial" charset="0"/>
              </a:defRPr>
            </a:lvl1pPr>
            <a:lvl2pPr marL="742950" indent="-285750" eaLnBrk="0" hangingPunct="0">
              <a:defRPr sz="3000">
                <a:solidFill>
                  <a:schemeClr val="bg1"/>
                </a:solidFill>
                <a:latin typeface="Arial" charset="0"/>
              </a:defRPr>
            </a:lvl2pPr>
            <a:lvl3pPr marL="1143000" indent="-228600" eaLnBrk="0" hangingPunct="0">
              <a:defRPr sz="3000">
                <a:solidFill>
                  <a:schemeClr val="bg1"/>
                </a:solidFill>
                <a:latin typeface="Arial" charset="0"/>
              </a:defRPr>
            </a:lvl3pPr>
            <a:lvl4pPr marL="1600200" indent="-228600" eaLnBrk="0" hangingPunct="0">
              <a:defRPr sz="3000">
                <a:solidFill>
                  <a:schemeClr val="bg1"/>
                </a:solidFill>
                <a:latin typeface="Arial" charset="0"/>
              </a:defRPr>
            </a:lvl4pPr>
            <a:lvl5pPr marL="2057400" indent="-228600" eaLnBrk="0" hangingPunct="0">
              <a:defRPr sz="3000">
                <a:solidFill>
                  <a:schemeClr val="bg1"/>
                </a:solidFill>
                <a:latin typeface="Arial" charset="0"/>
              </a:defRPr>
            </a:lvl5pPr>
            <a:lvl6pPr marL="2514600" indent="-228600" eaLnBrk="0" fontAlgn="base" hangingPunct="0">
              <a:spcBef>
                <a:spcPct val="0"/>
              </a:spcBef>
              <a:spcAft>
                <a:spcPct val="0"/>
              </a:spcAft>
              <a:defRPr sz="3000">
                <a:solidFill>
                  <a:schemeClr val="bg1"/>
                </a:solidFill>
                <a:latin typeface="Arial" charset="0"/>
              </a:defRPr>
            </a:lvl6pPr>
            <a:lvl7pPr marL="2971800" indent="-228600" eaLnBrk="0" fontAlgn="base" hangingPunct="0">
              <a:spcBef>
                <a:spcPct val="0"/>
              </a:spcBef>
              <a:spcAft>
                <a:spcPct val="0"/>
              </a:spcAft>
              <a:defRPr sz="3000">
                <a:solidFill>
                  <a:schemeClr val="bg1"/>
                </a:solidFill>
                <a:latin typeface="Arial" charset="0"/>
              </a:defRPr>
            </a:lvl7pPr>
            <a:lvl8pPr marL="3429000" indent="-228600" eaLnBrk="0" fontAlgn="base" hangingPunct="0">
              <a:spcBef>
                <a:spcPct val="0"/>
              </a:spcBef>
              <a:spcAft>
                <a:spcPct val="0"/>
              </a:spcAft>
              <a:defRPr sz="3000">
                <a:solidFill>
                  <a:schemeClr val="bg1"/>
                </a:solidFill>
                <a:latin typeface="Arial" charset="0"/>
              </a:defRPr>
            </a:lvl8pPr>
            <a:lvl9pPr marL="3886200" indent="-228600" eaLnBrk="0" fontAlgn="base" hangingPunct="0">
              <a:spcBef>
                <a:spcPct val="0"/>
              </a:spcBef>
              <a:spcAft>
                <a:spcPct val="0"/>
              </a:spcAft>
              <a:defRPr sz="3000">
                <a:solidFill>
                  <a:schemeClr val="bg1"/>
                </a:solidFill>
                <a:latin typeface="Arial" charset="0"/>
              </a:defRPr>
            </a:lvl9pPr>
          </a:lstStyle>
          <a:p>
            <a:pPr eaLnBrk="1" hangingPunct="1"/>
            <a:fld id="{761D3F1F-21DA-4E57-A325-EA5EF39F11D9}" type="slidenum">
              <a:rPr lang="en-US" sz="1200" smtClean="0">
                <a:solidFill>
                  <a:schemeClr val="tx1"/>
                </a:solidFill>
              </a:rPr>
              <a:pPr eaLnBrk="1" hangingPunct="1"/>
              <a:t>3</a:t>
            </a:fld>
            <a:endParaRPr lang="en-US" sz="1200" smtClean="0">
              <a:solidFill>
                <a:schemeClr val="tx1"/>
              </a:solidFill>
            </a:endParaRPr>
          </a:p>
        </p:txBody>
      </p:sp>
      <p:sp>
        <p:nvSpPr>
          <p:cNvPr id="41987" name="Rectangle 2"/>
          <p:cNvSpPr>
            <a:spLocks noGrp="1" noRot="1" noChangeAspect="1" noChangeArrowheads="1" noTextEdit="1"/>
          </p:cNvSpPr>
          <p:nvPr>
            <p:ph type="sldImg"/>
          </p:nvPr>
        </p:nvSpPr>
        <p:spPr>
          <a:ln/>
        </p:spPr>
      </p:sp>
      <p:sp>
        <p:nvSpPr>
          <p:cNvPr id="41988" name="Rectangle 3"/>
          <p:cNvSpPr>
            <a:spLocks noGrp="1" noChangeArrowheads="1"/>
          </p:cNvSpPr>
          <p:nvPr>
            <p:ph type="body" idx="1"/>
          </p:nvPr>
        </p:nvSpPr>
        <p:spPr>
          <a:noFill/>
        </p:spPr>
        <p:txBody>
          <a:bodyPr/>
          <a:lstStyle/>
          <a:p>
            <a:pPr marL="228600" indent="-228600" eaLnBrk="1" hangingPunct="1"/>
            <a:r>
              <a:rPr lang="en-US" dirty="0" smtClean="0">
                <a:latin typeface="Arial" charset="0"/>
              </a:rPr>
              <a:t>The “Architectural Concepts” outlined in this diagram speak to 4 layers of views.   Each view will be described in more detail in subsequent slides.  </a:t>
            </a:r>
          </a:p>
          <a:p>
            <a:pPr marL="228600" indent="-228600" eaLnBrk="1" hangingPunct="1"/>
            <a:endParaRPr lang="en-US" dirty="0" smtClean="0">
              <a:latin typeface="Arial" charset="0"/>
            </a:endParaRPr>
          </a:p>
          <a:p>
            <a:pPr marL="228600" indent="-228600" eaLnBrk="1" hangingPunct="1"/>
            <a:r>
              <a:rPr lang="en-US" dirty="0" smtClean="0">
                <a:latin typeface="Arial" charset="0"/>
              </a:rPr>
              <a:t>The main theme to understand here is that the “Canonical Views” are the key to the abstraction layer.  An abstraction layer in general is put in place so that applications may access this central data authority instead of going directly to the data sources themselves.  Cisco Information Server provides the mechanisms to publish Data Services through Web Services or JDBC sources.  </a:t>
            </a:r>
          </a:p>
          <a:p>
            <a:pPr marL="228600" indent="-228600" eaLnBrk="1" hangingPunct="1"/>
            <a:endParaRPr lang="en-US" dirty="0" smtClean="0">
              <a:latin typeface="Arial" charset="0"/>
            </a:endParaRPr>
          </a:p>
          <a:p>
            <a:pPr marL="228600" indent="-228600" eaLnBrk="1" hangingPunct="1"/>
            <a:r>
              <a:rPr lang="en-US" dirty="0" smtClean="0">
                <a:latin typeface="Arial" charset="0"/>
              </a:rPr>
              <a:t>There are many good reasons to have a data abstraction layer such as the following:  </a:t>
            </a:r>
          </a:p>
          <a:p>
            <a:pPr marL="228600" indent="-228600" eaLnBrk="1" hangingPunct="1"/>
            <a:endParaRPr lang="en-US" b="1" dirty="0" smtClean="0">
              <a:latin typeface="Arial" charset="0"/>
            </a:endParaRPr>
          </a:p>
          <a:p>
            <a:pPr marL="228600" indent="-228600" eaLnBrk="1" hangingPunct="1">
              <a:buFontTx/>
              <a:buChar char="•"/>
            </a:pPr>
            <a:r>
              <a:rPr lang="en-US" b="1" dirty="0" smtClean="0">
                <a:latin typeface="Arial" charset="0"/>
              </a:rPr>
              <a:t>Right information at the right time</a:t>
            </a:r>
            <a:r>
              <a:rPr lang="en-US" dirty="0" smtClean="0">
                <a:latin typeface="Arial" charset="0"/>
              </a:rPr>
              <a:t> – Fulfill business’s complete information needs on demand by linking multiple, diverse data sources together for delivery in real-time. </a:t>
            </a:r>
            <a:endParaRPr lang="en-US" b="1" dirty="0" smtClean="0">
              <a:latin typeface="Arial" charset="0"/>
            </a:endParaRPr>
          </a:p>
          <a:p>
            <a:pPr marL="228600" indent="-228600" eaLnBrk="1" hangingPunct="1">
              <a:buFontTx/>
              <a:buChar char="•"/>
            </a:pPr>
            <a:endParaRPr lang="en-US" b="1" dirty="0" smtClean="0">
              <a:latin typeface="Arial" charset="0"/>
            </a:endParaRPr>
          </a:p>
          <a:p>
            <a:pPr marL="228600" indent="-228600" eaLnBrk="1" hangingPunct="1">
              <a:buFontTx/>
              <a:buChar char="•"/>
            </a:pPr>
            <a:r>
              <a:rPr lang="en-US" b="1" dirty="0" smtClean="0">
                <a:latin typeface="Arial" charset="0"/>
              </a:rPr>
              <a:t>Business and IT model</a:t>
            </a:r>
            <a:r>
              <a:rPr lang="en-US" dirty="0" smtClean="0">
                <a:latin typeface="Arial" charset="0"/>
              </a:rPr>
              <a:t> </a:t>
            </a:r>
            <a:r>
              <a:rPr lang="en-US" b="1" dirty="0" smtClean="0">
                <a:latin typeface="Arial" charset="0"/>
              </a:rPr>
              <a:t>alignment </a:t>
            </a:r>
            <a:r>
              <a:rPr lang="en-US" dirty="0" smtClean="0">
                <a:latin typeface="Arial" charset="0"/>
              </a:rPr>
              <a:t>– Gain agility, efficiency, and reuse across applications via an enterprise information model or logical business model.  Often times, known as the “Canonical” model, this abstracted approach overcomes data complexity, structure, and location issues. </a:t>
            </a:r>
            <a:endParaRPr lang="en-US" b="1" dirty="0" smtClean="0">
              <a:latin typeface="Arial" charset="0"/>
            </a:endParaRPr>
          </a:p>
          <a:p>
            <a:pPr marL="228600" indent="-228600" eaLnBrk="1" hangingPunct="1">
              <a:buFontTx/>
              <a:buChar char="•"/>
            </a:pPr>
            <a:endParaRPr lang="en-US" b="1" dirty="0" smtClean="0">
              <a:latin typeface="Arial" charset="0"/>
            </a:endParaRPr>
          </a:p>
          <a:p>
            <a:pPr marL="228600" indent="-228600" eaLnBrk="1" hangingPunct="1">
              <a:buFontTx/>
              <a:buChar char="•"/>
            </a:pPr>
            <a:r>
              <a:rPr lang="en-US" b="1" dirty="0" smtClean="0">
                <a:latin typeface="Arial" charset="0"/>
              </a:rPr>
              <a:t>Business and IT change insulation </a:t>
            </a:r>
            <a:r>
              <a:rPr lang="en-US" dirty="0" smtClean="0">
                <a:latin typeface="Arial" charset="0"/>
              </a:rPr>
              <a:t>– Insulate consuming applications from changes in the source and vice versa.  Developers create their applications based on a more stable view of the data.  Allow ongoing changes and relocation of physical data sources without impacting consumers.</a:t>
            </a:r>
            <a:endParaRPr lang="en-US" b="1" dirty="0" smtClean="0">
              <a:latin typeface="Arial" charset="0"/>
            </a:endParaRPr>
          </a:p>
          <a:p>
            <a:pPr marL="228600" indent="-228600" eaLnBrk="1" hangingPunct="1">
              <a:buFontTx/>
              <a:buChar char="•"/>
            </a:pPr>
            <a:endParaRPr lang="en-US" b="1" dirty="0" smtClean="0">
              <a:latin typeface="Arial" charset="0"/>
            </a:endParaRPr>
          </a:p>
          <a:p>
            <a:pPr marL="228600" indent="-228600" eaLnBrk="1" hangingPunct="1">
              <a:buFontTx/>
              <a:buChar char="•"/>
            </a:pPr>
            <a:r>
              <a:rPr lang="en-US" b="1" dirty="0" smtClean="0">
                <a:latin typeface="Arial" charset="0"/>
              </a:rPr>
              <a:t>End-to-end control </a:t>
            </a:r>
            <a:r>
              <a:rPr lang="en-US" dirty="0" smtClean="0">
                <a:latin typeface="Arial" charset="0"/>
              </a:rPr>
              <a:t>– Use a single platform to design, develop, manage and monitor data access and delivery processes across multiple sources and consumers.</a:t>
            </a:r>
            <a:endParaRPr lang="en-US" b="1" dirty="0" smtClean="0">
              <a:latin typeface="Arial" charset="0"/>
            </a:endParaRPr>
          </a:p>
          <a:p>
            <a:pPr marL="228600" indent="-228600" eaLnBrk="1" hangingPunct="1">
              <a:buFontTx/>
              <a:buChar char="•"/>
            </a:pPr>
            <a:endParaRPr lang="en-US" b="1" dirty="0" smtClean="0">
              <a:latin typeface="Arial" charset="0"/>
            </a:endParaRPr>
          </a:p>
          <a:p>
            <a:pPr marL="228600" indent="-228600" eaLnBrk="1" hangingPunct="1">
              <a:buFontTx/>
              <a:buChar char="•"/>
            </a:pPr>
            <a:r>
              <a:rPr lang="en-US" b="1" dirty="0" smtClean="0">
                <a:latin typeface="Arial" charset="0"/>
              </a:rPr>
              <a:t>More secure data</a:t>
            </a:r>
            <a:r>
              <a:rPr lang="en-US" dirty="0" smtClean="0">
                <a:latin typeface="Arial" charset="0"/>
              </a:rPr>
              <a:t>– Consistently apply data security rules across all data sources and consumers via a unified security methods and controls. </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p:cNvSpPr>
            <a:spLocks noGrp="1" noChangeArrowheads="1"/>
          </p:cNvSpPr>
          <p:nvPr>
            <p:ph type="sldNum" sz="quarter" idx="5"/>
          </p:nvPr>
        </p:nvSpPr>
        <p:spPr>
          <a:noFill/>
        </p:spPr>
        <p:txBody>
          <a:bodyPr/>
          <a:lstStyle>
            <a:lvl1pPr eaLnBrk="0" hangingPunct="0">
              <a:defRPr sz="3000">
                <a:solidFill>
                  <a:schemeClr val="bg1"/>
                </a:solidFill>
                <a:latin typeface="Arial" charset="0"/>
              </a:defRPr>
            </a:lvl1pPr>
            <a:lvl2pPr marL="742950" indent="-285750" eaLnBrk="0" hangingPunct="0">
              <a:defRPr sz="3000">
                <a:solidFill>
                  <a:schemeClr val="bg1"/>
                </a:solidFill>
                <a:latin typeface="Arial" charset="0"/>
              </a:defRPr>
            </a:lvl2pPr>
            <a:lvl3pPr marL="1143000" indent="-228600" eaLnBrk="0" hangingPunct="0">
              <a:defRPr sz="3000">
                <a:solidFill>
                  <a:schemeClr val="bg1"/>
                </a:solidFill>
                <a:latin typeface="Arial" charset="0"/>
              </a:defRPr>
            </a:lvl3pPr>
            <a:lvl4pPr marL="1600200" indent="-228600" eaLnBrk="0" hangingPunct="0">
              <a:defRPr sz="3000">
                <a:solidFill>
                  <a:schemeClr val="bg1"/>
                </a:solidFill>
                <a:latin typeface="Arial" charset="0"/>
              </a:defRPr>
            </a:lvl4pPr>
            <a:lvl5pPr marL="2057400" indent="-228600" eaLnBrk="0" hangingPunct="0">
              <a:defRPr sz="3000">
                <a:solidFill>
                  <a:schemeClr val="bg1"/>
                </a:solidFill>
                <a:latin typeface="Arial" charset="0"/>
              </a:defRPr>
            </a:lvl5pPr>
            <a:lvl6pPr marL="2514600" indent="-228600" eaLnBrk="0" fontAlgn="base" hangingPunct="0">
              <a:spcBef>
                <a:spcPct val="0"/>
              </a:spcBef>
              <a:spcAft>
                <a:spcPct val="0"/>
              </a:spcAft>
              <a:defRPr sz="3000">
                <a:solidFill>
                  <a:schemeClr val="bg1"/>
                </a:solidFill>
                <a:latin typeface="Arial" charset="0"/>
              </a:defRPr>
            </a:lvl6pPr>
            <a:lvl7pPr marL="2971800" indent="-228600" eaLnBrk="0" fontAlgn="base" hangingPunct="0">
              <a:spcBef>
                <a:spcPct val="0"/>
              </a:spcBef>
              <a:spcAft>
                <a:spcPct val="0"/>
              </a:spcAft>
              <a:defRPr sz="3000">
                <a:solidFill>
                  <a:schemeClr val="bg1"/>
                </a:solidFill>
                <a:latin typeface="Arial" charset="0"/>
              </a:defRPr>
            </a:lvl7pPr>
            <a:lvl8pPr marL="3429000" indent="-228600" eaLnBrk="0" fontAlgn="base" hangingPunct="0">
              <a:spcBef>
                <a:spcPct val="0"/>
              </a:spcBef>
              <a:spcAft>
                <a:spcPct val="0"/>
              </a:spcAft>
              <a:defRPr sz="3000">
                <a:solidFill>
                  <a:schemeClr val="bg1"/>
                </a:solidFill>
                <a:latin typeface="Arial" charset="0"/>
              </a:defRPr>
            </a:lvl8pPr>
            <a:lvl9pPr marL="3886200" indent="-228600" eaLnBrk="0" fontAlgn="base" hangingPunct="0">
              <a:spcBef>
                <a:spcPct val="0"/>
              </a:spcBef>
              <a:spcAft>
                <a:spcPct val="0"/>
              </a:spcAft>
              <a:defRPr sz="3000">
                <a:solidFill>
                  <a:schemeClr val="bg1"/>
                </a:solidFill>
                <a:latin typeface="Arial" charset="0"/>
              </a:defRPr>
            </a:lvl9pPr>
          </a:lstStyle>
          <a:p>
            <a:pPr eaLnBrk="1" hangingPunct="1"/>
            <a:fld id="{2A2B742B-ED05-499D-B17B-CABA42ABA4F2}" type="slidenum">
              <a:rPr lang="en-US" sz="1200" smtClean="0">
                <a:solidFill>
                  <a:schemeClr val="tx1"/>
                </a:solidFill>
              </a:rPr>
              <a:pPr eaLnBrk="1" hangingPunct="1"/>
              <a:t>4</a:t>
            </a:fld>
            <a:endParaRPr lang="en-US" sz="1200" smtClean="0">
              <a:solidFill>
                <a:schemeClr val="tx1"/>
              </a:solidFill>
            </a:endParaRPr>
          </a:p>
        </p:txBody>
      </p:sp>
      <p:sp>
        <p:nvSpPr>
          <p:cNvPr id="43011" name="Rectangle 2"/>
          <p:cNvSpPr>
            <a:spLocks noGrp="1" noRot="1" noChangeAspect="1" noChangeArrowheads="1" noTextEdit="1"/>
          </p:cNvSpPr>
          <p:nvPr>
            <p:ph type="sldImg"/>
          </p:nvPr>
        </p:nvSpPr>
        <p:spPr>
          <a:ln/>
        </p:spPr>
      </p:sp>
      <p:sp>
        <p:nvSpPr>
          <p:cNvPr id="43012" name="Rectangle 3"/>
          <p:cNvSpPr>
            <a:spLocks noGrp="1" noChangeArrowheads="1"/>
          </p:cNvSpPr>
          <p:nvPr>
            <p:ph type="body" idx="1"/>
          </p:nvPr>
        </p:nvSpPr>
        <p:spPr>
          <a:noFill/>
        </p:spPr>
        <p:txBody>
          <a:bodyPr/>
          <a:lstStyle/>
          <a:p>
            <a:pPr marL="228600" indent="-228600" eaLnBrk="1" hangingPunct="1"/>
            <a:r>
              <a:rPr lang="en-US" b="1" dirty="0" smtClean="0">
                <a:latin typeface="Arial" charset="0"/>
              </a:rPr>
              <a:t>Data Consumers </a:t>
            </a:r>
            <a:r>
              <a:rPr lang="en-US" dirty="0" smtClean="0">
                <a:latin typeface="Arial" charset="0"/>
              </a:rPr>
              <a:t>–</a:t>
            </a:r>
            <a:r>
              <a:rPr lang="en-US" b="1" dirty="0" smtClean="0">
                <a:latin typeface="Arial" charset="0"/>
              </a:rPr>
              <a:t> </a:t>
            </a:r>
            <a:r>
              <a:rPr lang="en-US" dirty="0" smtClean="0">
                <a:latin typeface="Arial" charset="0"/>
              </a:rPr>
              <a:t>Client applications want to retrieve data in various formats and protocols.  They want to receive the data in a way that they understand.  CIS allows the consumers to format the data according to their specifications and deliver over various transport protocols including: Web Services, REST, JDBC and Java clients.</a:t>
            </a:r>
            <a:endParaRPr lang="en-US" b="1" dirty="0" smtClean="0">
              <a:latin typeface="Arial" charset="0"/>
            </a:endParaRPr>
          </a:p>
          <a:p>
            <a:pPr marL="228600" indent="-228600" eaLnBrk="1" hangingPunct="1"/>
            <a:endParaRPr lang="en-US" b="1" dirty="0" smtClean="0">
              <a:latin typeface="Arial" charset="0"/>
            </a:endParaRPr>
          </a:p>
          <a:p>
            <a:pPr marL="228600" indent="-228600" eaLnBrk="1" hangingPunct="1"/>
            <a:r>
              <a:rPr lang="en-US" b="1" dirty="0" smtClean="0">
                <a:latin typeface="Arial" charset="0"/>
              </a:rPr>
              <a:t>Application Layer</a:t>
            </a:r>
            <a:r>
              <a:rPr lang="en-US" dirty="0" smtClean="0">
                <a:latin typeface="Arial" charset="0"/>
              </a:rPr>
              <a:t> – The “Application Layer” serves to map the Business Layer into the format which each Data Consumer wants to see their data.  It might mean formatting into XML for Web services or creating views with different alias names that match the way the consumers are used to seeing their data. </a:t>
            </a:r>
            <a:endParaRPr lang="en-US" b="1" dirty="0" smtClean="0">
              <a:latin typeface="Arial" charset="0"/>
            </a:endParaRPr>
          </a:p>
          <a:p>
            <a:pPr marL="228600" indent="-228600" eaLnBrk="1" hangingPunct="1"/>
            <a:endParaRPr lang="en-US" b="1" dirty="0" smtClean="0">
              <a:latin typeface="Arial" charset="0"/>
            </a:endParaRPr>
          </a:p>
          <a:p>
            <a:pPr marL="228600" indent="-228600" eaLnBrk="1" hangingPunct="1"/>
            <a:r>
              <a:rPr lang="en-US" b="1" dirty="0" smtClean="0">
                <a:latin typeface="Arial" charset="0"/>
              </a:rPr>
              <a:t>Business Layer</a:t>
            </a:r>
            <a:r>
              <a:rPr lang="en-US" dirty="0" smtClean="0">
                <a:latin typeface="Arial" charset="0"/>
              </a:rPr>
              <a:t> – The “Business Layer” is predicated on the idea that the business has a standard or canonical way to describing key business entities such as customers and products.  In the financial industry, one often accesses information according to financial instruments and issuers amongst many other entities.  Typically, a data modeler would work with business experts and data providers to define a set of “logical” or “canonical” views that represent these business entities.   These views are reusable components that can and should be used across business lines by multiple consumers. </a:t>
            </a:r>
            <a:endParaRPr lang="en-US" b="1" dirty="0" smtClean="0">
              <a:latin typeface="Arial" charset="0"/>
            </a:endParaRPr>
          </a:p>
          <a:p>
            <a:pPr marL="228600" indent="-228600" eaLnBrk="1" hangingPunct="1"/>
            <a:endParaRPr lang="en-US" b="1" dirty="0" smtClean="0">
              <a:latin typeface="Arial" charset="0"/>
            </a:endParaRPr>
          </a:p>
          <a:p>
            <a:pPr marL="228600" indent="-228600" eaLnBrk="1" hangingPunct="1"/>
            <a:r>
              <a:rPr lang="en-US" b="1" dirty="0" smtClean="0">
                <a:latin typeface="Arial" charset="0"/>
              </a:rPr>
              <a:t>Physical Layer</a:t>
            </a:r>
            <a:r>
              <a:rPr lang="en-US" dirty="0" smtClean="0">
                <a:latin typeface="Arial" charset="0"/>
              </a:rPr>
              <a:t> – The Physical Layer provides two valuable capabilities for introspecting and mapping to the Business Layer.</a:t>
            </a:r>
          </a:p>
          <a:p>
            <a:pPr marL="228600" indent="-228600" eaLnBrk="1" hangingPunct="1"/>
            <a:endParaRPr lang="en-US" dirty="0" smtClean="0">
              <a:latin typeface="Arial" charset="0"/>
            </a:endParaRPr>
          </a:p>
          <a:p>
            <a:pPr marL="228600" indent="-228600" eaLnBrk="1" hangingPunct="1"/>
            <a:r>
              <a:rPr lang="en-US" dirty="0" smtClean="0">
                <a:latin typeface="Arial" charset="0"/>
              </a:rPr>
              <a:t>	The physical “Metadata” sub-layer is essentially imported from the physical data sources and used as way to onboard the metadata required by the data abstraction layer to perform its mapping functions.  As an “as-is” layer, entity names and attributes are never changed in this layer. </a:t>
            </a:r>
          </a:p>
          <a:p>
            <a:pPr marL="228600" indent="-228600" eaLnBrk="1" hangingPunct="1"/>
            <a:endParaRPr lang="en-US" dirty="0" smtClean="0">
              <a:latin typeface="Arial" charset="0"/>
            </a:endParaRPr>
          </a:p>
          <a:p>
            <a:pPr marL="228600" indent="-228600" eaLnBrk="1" hangingPunct="1"/>
            <a:r>
              <a:rPr lang="en-US" dirty="0" smtClean="0">
                <a:latin typeface="Arial" charset="0"/>
              </a:rPr>
              <a:t>	Ultimately, physical data sources have to be integrated into this virtualization layer.  This is done in the “Formatting” sub-layer along with simple tasks such as name aliasing, value formatting, data type casting, derived columns and light data quality mapping.  In general this layer is derived from the physical sources and performs a one-to-one mapping between the physical source attributes and their corresponding “logical/canonical” attribute name.   Naming conventions are very important and introduced in this layer. </a:t>
            </a:r>
            <a:endParaRPr lang="en-US" b="1" dirty="0" smtClean="0">
              <a:latin typeface="Arial" charset="0"/>
            </a:endParaRPr>
          </a:p>
          <a:p>
            <a:pPr marL="228600" indent="-228600" eaLnBrk="1" hangingPunct="1"/>
            <a:endParaRPr lang="en-US" b="1" dirty="0" smtClean="0">
              <a:latin typeface="Arial" charset="0"/>
            </a:endParaRPr>
          </a:p>
          <a:p>
            <a:pPr marL="228600" indent="-228600" eaLnBrk="1" hangingPunct="1"/>
            <a:r>
              <a:rPr lang="en-US" b="1" dirty="0" smtClean="0">
                <a:latin typeface="Arial" charset="0"/>
              </a:rPr>
              <a:t>Data Sources</a:t>
            </a:r>
            <a:r>
              <a:rPr lang="en-US" dirty="0" smtClean="0">
                <a:latin typeface="Arial" charset="0"/>
              </a:rPr>
              <a:t> –The data sources are the physical information assets that exist within and without an organization.  These assets may be databases, packaged applications such as SAP, Web services, Excel spreadsheets and more. </a:t>
            </a:r>
          </a:p>
          <a:p>
            <a:pPr marL="228600" indent="-228600" eaLnBrk="1" hangingPunct="1"/>
            <a:endParaRPr lang="en-US" dirty="0" smtClean="0">
              <a:latin typeface="Arial"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p:cNvSpPr>
            <a:spLocks noGrp="1" noChangeArrowheads="1"/>
          </p:cNvSpPr>
          <p:nvPr>
            <p:ph type="sldNum" sz="quarter" idx="5"/>
          </p:nvPr>
        </p:nvSpPr>
        <p:spPr>
          <a:noFill/>
        </p:spPr>
        <p:txBody>
          <a:bodyPr/>
          <a:lstStyle>
            <a:lvl1pPr eaLnBrk="0" hangingPunct="0">
              <a:defRPr sz="3000">
                <a:solidFill>
                  <a:schemeClr val="bg1"/>
                </a:solidFill>
                <a:latin typeface="Arial" charset="0"/>
              </a:defRPr>
            </a:lvl1pPr>
            <a:lvl2pPr marL="742950" indent="-285750" eaLnBrk="0" hangingPunct="0">
              <a:defRPr sz="3000">
                <a:solidFill>
                  <a:schemeClr val="bg1"/>
                </a:solidFill>
                <a:latin typeface="Arial" charset="0"/>
              </a:defRPr>
            </a:lvl2pPr>
            <a:lvl3pPr marL="1143000" indent="-228600" eaLnBrk="0" hangingPunct="0">
              <a:defRPr sz="3000">
                <a:solidFill>
                  <a:schemeClr val="bg1"/>
                </a:solidFill>
                <a:latin typeface="Arial" charset="0"/>
              </a:defRPr>
            </a:lvl3pPr>
            <a:lvl4pPr marL="1600200" indent="-228600" eaLnBrk="0" hangingPunct="0">
              <a:defRPr sz="3000">
                <a:solidFill>
                  <a:schemeClr val="bg1"/>
                </a:solidFill>
                <a:latin typeface="Arial" charset="0"/>
              </a:defRPr>
            </a:lvl4pPr>
            <a:lvl5pPr marL="2057400" indent="-228600" eaLnBrk="0" hangingPunct="0">
              <a:defRPr sz="3000">
                <a:solidFill>
                  <a:schemeClr val="bg1"/>
                </a:solidFill>
                <a:latin typeface="Arial" charset="0"/>
              </a:defRPr>
            </a:lvl5pPr>
            <a:lvl6pPr marL="2514600" indent="-228600" eaLnBrk="0" fontAlgn="base" hangingPunct="0">
              <a:spcBef>
                <a:spcPct val="0"/>
              </a:spcBef>
              <a:spcAft>
                <a:spcPct val="0"/>
              </a:spcAft>
              <a:defRPr sz="3000">
                <a:solidFill>
                  <a:schemeClr val="bg1"/>
                </a:solidFill>
                <a:latin typeface="Arial" charset="0"/>
              </a:defRPr>
            </a:lvl6pPr>
            <a:lvl7pPr marL="2971800" indent="-228600" eaLnBrk="0" fontAlgn="base" hangingPunct="0">
              <a:spcBef>
                <a:spcPct val="0"/>
              </a:spcBef>
              <a:spcAft>
                <a:spcPct val="0"/>
              </a:spcAft>
              <a:defRPr sz="3000">
                <a:solidFill>
                  <a:schemeClr val="bg1"/>
                </a:solidFill>
                <a:latin typeface="Arial" charset="0"/>
              </a:defRPr>
            </a:lvl7pPr>
            <a:lvl8pPr marL="3429000" indent="-228600" eaLnBrk="0" fontAlgn="base" hangingPunct="0">
              <a:spcBef>
                <a:spcPct val="0"/>
              </a:spcBef>
              <a:spcAft>
                <a:spcPct val="0"/>
              </a:spcAft>
              <a:defRPr sz="3000">
                <a:solidFill>
                  <a:schemeClr val="bg1"/>
                </a:solidFill>
                <a:latin typeface="Arial" charset="0"/>
              </a:defRPr>
            </a:lvl8pPr>
            <a:lvl9pPr marL="3886200" indent="-228600" eaLnBrk="0" fontAlgn="base" hangingPunct="0">
              <a:spcBef>
                <a:spcPct val="0"/>
              </a:spcBef>
              <a:spcAft>
                <a:spcPct val="0"/>
              </a:spcAft>
              <a:defRPr sz="3000">
                <a:solidFill>
                  <a:schemeClr val="bg1"/>
                </a:solidFill>
                <a:latin typeface="Arial" charset="0"/>
              </a:defRPr>
            </a:lvl9pPr>
          </a:lstStyle>
          <a:p>
            <a:pPr eaLnBrk="1" hangingPunct="1"/>
            <a:fld id="{36DEAD4B-426B-4A9A-BFD8-97080B3C1514}" type="slidenum">
              <a:rPr lang="en-US" sz="1200" smtClean="0">
                <a:solidFill>
                  <a:schemeClr val="tx1"/>
                </a:solidFill>
              </a:rPr>
              <a:pPr eaLnBrk="1" hangingPunct="1"/>
              <a:t>5</a:t>
            </a:fld>
            <a:endParaRPr lang="en-US" sz="1200" smtClean="0">
              <a:solidFill>
                <a:schemeClr val="tx1"/>
              </a:solidFill>
            </a:endParaRPr>
          </a:p>
        </p:txBody>
      </p:sp>
      <p:sp>
        <p:nvSpPr>
          <p:cNvPr id="44035" name="Rectangle 2"/>
          <p:cNvSpPr>
            <a:spLocks noGrp="1" noRot="1" noChangeAspect="1" noChangeArrowheads="1" noTextEdit="1"/>
          </p:cNvSpPr>
          <p:nvPr>
            <p:ph type="sldImg"/>
          </p:nvPr>
        </p:nvSpPr>
        <p:spPr>
          <a:ln/>
        </p:spPr>
      </p:sp>
      <p:sp>
        <p:nvSpPr>
          <p:cNvPr id="44036" name="Rectangle 3"/>
          <p:cNvSpPr>
            <a:spLocks noGrp="1" noChangeArrowheads="1"/>
          </p:cNvSpPr>
          <p:nvPr>
            <p:ph type="body" idx="1"/>
          </p:nvPr>
        </p:nvSpPr>
        <p:spPr>
          <a:noFill/>
        </p:spPr>
        <p:txBody>
          <a:bodyPr/>
          <a:lstStyle/>
          <a:p>
            <a:r>
              <a:rPr lang="en-US" smtClean="0">
                <a:latin typeface="Arial" charset="0"/>
              </a:rPr>
              <a:t>According to Forrester “Leading firms have implemented a layered architecture combining both physical and virtual data stores, choosing the appropriate mix based on different areas’ performance requirements. In the most-successful cases, the firms create an hourglass-shaped architecture that funnels mappings of disparate source data through canonical business information models. As a result, one large drug manufacturer is able to successfully operate with both IBM Cognos and SAP Business Objects BI tools for different customer groups, using data that has been reconciled against common metadata using virtualization. </a:t>
            </a:r>
          </a:p>
          <a:p>
            <a:r>
              <a:rPr lang="en-US" smtClean="0">
                <a:latin typeface="Arial" charset="0"/>
              </a:rPr>
              <a:t> </a:t>
            </a:r>
          </a:p>
          <a:p>
            <a:r>
              <a:rPr lang="en-US" smtClean="0">
                <a:latin typeface="Arial" charset="0"/>
              </a:rPr>
              <a:t>In addition to the use of canonical models in the middle, we have identified two other noteworthy characteristics of this architecture: 1) virtual/physical modality choices tend to be more physical in the staging layers close to the actual data sources and more virtual as data moves closer to the users, and 2) a final virtual mapping layer ensures that the solution provides data to consumers in just the required format.”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p:cNvSpPr>
            <a:spLocks noGrp="1" noChangeArrowheads="1"/>
          </p:cNvSpPr>
          <p:nvPr>
            <p:ph type="sldNum" sz="quarter" idx="5"/>
          </p:nvPr>
        </p:nvSpPr>
        <p:spPr>
          <a:noFill/>
        </p:spPr>
        <p:txBody>
          <a:bodyPr/>
          <a:lstStyle>
            <a:lvl1pPr eaLnBrk="0" hangingPunct="0">
              <a:defRPr sz="3000">
                <a:solidFill>
                  <a:schemeClr val="bg1"/>
                </a:solidFill>
                <a:latin typeface="Arial" charset="0"/>
              </a:defRPr>
            </a:lvl1pPr>
            <a:lvl2pPr marL="742950" indent="-285750" eaLnBrk="0" hangingPunct="0">
              <a:defRPr sz="3000">
                <a:solidFill>
                  <a:schemeClr val="bg1"/>
                </a:solidFill>
                <a:latin typeface="Arial" charset="0"/>
              </a:defRPr>
            </a:lvl2pPr>
            <a:lvl3pPr marL="1143000" indent="-228600" eaLnBrk="0" hangingPunct="0">
              <a:defRPr sz="3000">
                <a:solidFill>
                  <a:schemeClr val="bg1"/>
                </a:solidFill>
                <a:latin typeface="Arial" charset="0"/>
              </a:defRPr>
            </a:lvl3pPr>
            <a:lvl4pPr marL="1600200" indent="-228600" eaLnBrk="0" hangingPunct="0">
              <a:defRPr sz="3000">
                <a:solidFill>
                  <a:schemeClr val="bg1"/>
                </a:solidFill>
                <a:latin typeface="Arial" charset="0"/>
              </a:defRPr>
            </a:lvl4pPr>
            <a:lvl5pPr marL="2057400" indent="-228600" eaLnBrk="0" hangingPunct="0">
              <a:defRPr sz="3000">
                <a:solidFill>
                  <a:schemeClr val="bg1"/>
                </a:solidFill>
                <a:latin typeface="Arial" charset="0"/>
              </a:defRPr>
            </a:lvl5pPr>
            <a:lvl6pPr marL="2514600" indent="-228600" eaLnBrk="0" fontAlgn="base" hangingPunct="0">
              <a:spcBef>
                <a:spcPct val="0"/>
              </a:spcBef>
              <a:spcAft>
                <a:spcPct val="0"/>
              </a:spcAft>
              <a:defRPr sz="3000">
                <a:solidFill>
                  <a:schemeClr val="bg1"/>
                </a:solidFill>
                <a:latin typeface="Arial" charset="0"/>
              </a:defRPr>
            </a:lvl6pPr>
            <a:lvl7pPr marL="2971800" indent="-228600" eaLnBrk="0" fontAlgn="base" hangingPunct="0">
              <a:spcBef>
                <a:spcPct val="0"/>
              </a:spcBef>
              <a:spcAft>
                <a:spcPct val="0"/>
              </a:spcAft>
              <a:defRPr sz="3000">
                <a:solidFill>
                  <a:schemeClr val="bg1"/>
                </a:solidFill>
                <a:latin typeface="Arial" charset="0"/>
              </a:defRPr>
            </a:lvl7pPr>
            <a:lvl8pPr marL="3429000" indent="-228600" eaLnBrk="0" fontAlgn="base" hangingPunct="0">
              <a:spcBef>
                <a:spcPct val="0"/>
              </a:spcBef>
              <a:spcAft>
                <a:spcPct val="0"/>
              </a:spcAft>
              <a:defRPr sz="3000">
                <a:solidFill>
                  <a:schemeClr val="bg1"/>
                </a:solidFill>
                <a:latin typeface="Arial" charset="0"/>
              </a:defRPr>
            </a:lvl8pPr>
            <a:lvl9pPr marL="3886200" indent="-228600" eaLnBrk="0" fontAlgn="base" hangingPunct="0">
              <a:spcBef>
                <a:spcPct val="0"/>
              </a:spcBef>
              <a:spcAft>
                <a:spcPct val="0"/>
              </a:spcAft>
              <a:defRPr sz="3000">
                <a:solidFill>
                  <a:schemeClr val="bg1"/>
                </a:solidFill>
                <a:latin typeface="Arial" charset="0"/>
              </a:defRPr>
            </a:lvl9pPr>
          </a:lstStyle>
          <a:p>
            <a:pPr eaLnBrk="1" hangingPunct="1"/>
            <a:fld id="{CD856FFD-8E9C-4262-B89F-7AB145BF8A64}" type="slidenum">
              <a:rPr lang="en-US" sz="1200" smtClean="0">
                <a:solidFill>
                  <a:schemeClr val="tx1"/>
                </a:solidFill>
              </a:rPr>
              <a:pPr eaLnBrk="1" hangingPunct="1"/>
              <a:t>6</a:t>
            </a:fld>
            <a:endParaRPr lang="en-US" sz="1200" smtClean="0">
              <a:solidFill>
                <a:schemeClr val="tx1"/>
              </a:solidFill>
            </a:endParaRPr>
          </a:p>
        </p:txBody>
      </p:sp>
      <p:sp>
        <p:nvSpPr>
          <p:cNvPr id="45059" name="Rectangle 2"/>
          <p:cNvSpPr>
            <a:spLocks noGrp="1" noRot="1" noChangeAspect="1" noChangeArrowheads="1" noTextEdit="1"/>
          </p:cNvSpPr>
          <p:nvPr>
            <p:ph type="sldImg"/>
          </p:nvPr>
        </p:nvSpPr>
        <p:spPr>
          <a:ln/>
        </p:spPr>
      </p:sp>
      <p:sp>
        <p:nvSpPr>
          <p:cNvPr id="45060" name="Rectangle 3"/>
          <p:cNvSpPr>
            <a:spLocks noGrp="1" noChangeArrowheads="1"/>
          </p:cNvSpPr>
          <p:nvPr>
            <p:ph type="body" idx="1"/>
          </p:nvPr>
        </p:nvSpPr>
        <p:spPr>
          <a:noFill/>
        </p:spPr>
        <p:txBody>
          <a:bodyPr/>
          <a:lstStyle/>
          <a:p>
            <a:r>
              <a:rPr lang="en-US" dirty="0" smtClean="0">
                <a:latin typeface="Arial" charset="0"/>
              </a:rPr>
              <a:t>CIS’ data abstraction reference architecture can be used to implement Gartner’s “Discipline of Data Integration” as follows: </a:t>
            </a:r>
          </a:p>
          <a:p>
            <a:r>
              <a:rPr lang="en-US" dirty="0" smtClean="0">
                <a:latin typeface="Arial" charset="0"/>
              </a:rPr>
              <a:t> </a:t>
            </a:r>
          </a:p>
          <a:p>
            <a:r>
              <a:rPr lang="en-US" b="1" dirty="0" smtClean="0">
                <a:latin typeface="Arial" charset="0"/>
              </a:rPr>
              <a:t>Practices </a:t>
            </a:r>
            <a:r>
              <a:rPr lang="en-US" dirty="0" smtClean="0">
                <a:latin typeface="Arial" charset="0"/>
              </a:rPr>
              <a:t>– Cisco has shaped the best practices that customers use today to implement data virtualization in their organizations.  Cisco also has influenced the practices of recommended by leading IT analysts and system integrators.  This thought-leadership and real-world experience helps users gain confidence when deploying data virtualization in their organization.</a:t>
            </a:r>
          </a:p>
          <a:p>
            <a:endParaRPr lang="en-US" b="1" dirty="0" smtClean="0">
              <a:latin typeface="Arial" charset="0"/>
            </a:endParaRPr>
          </a:p>
          <a:p>
            <a:r>
              <a:rPr lang="en-US" b="1" dirty="0" smtClean="0">
                <a:latin typeface="Arial" charset="0"/>
              </a:rPr>
              <a:t>Architectural Techniques </a:t>
            </a:r>
            <a:r>
              <a:rPr lang="en-US" dirty="0" smtClean="0">
                <a:latin typeface="Arial" charset="0"/>
              </a:rPr>
              <a:t>– Cisco DVBU Advanced Services brings a wealth of knowledge and skills to help users architect their data virtualization solutions.  Cisco’s architectural techniques are including in DVBU Advanced Services’ Quick Start program.  This program is designed to help customers get a project up and running quickly and maximize their return.  During this program, customers are introduced to the “Data Abstraction Best Practices Technical Guide” that Advanced Services Consultants use an architectural techniques blueprint.</a:t>
            </a:r>
          </a:p>
          <a:p>
            <a:endParaRPr lang="en-US" b="1" dirty="0" smtClean="0">
              <a:latin typeface="Arial" charset="0"/>
            </a:endParaRPr>
          </a:p>
          <a:p>
            <a:r>
              <a:rPr lang="en-US" b="1" dirty="0" smtClean="0">
                <a:latin typeface="Arial" charset="0"/>
              </a:rPr>
              <a:t>Tools </a:t>
            </a:r>
            <a:r>
              <a:rPr lang="en-US" dirty="0" smtClean="0">
                <a:latin typeface="Arial" charset="0"/>
              </a:rPr>
              <a:t>– The Cisco Information Server Data Virtualization Platform provides a complete and proven tool to implement Gartner’s “Discipline of Data Integration”.  </a:t>
            </a:r>
          </a:p>
          <a:p>
            <a:endParaRPr lang="en-US" b="1" dirty="0" smtClean="0">
              <a:latin typeface="Arial" charset="0"/>
            </a:endParaRPr>
          </a:p>
          <a:p>
            <a:r>
              <a:rPr lang="en-US" b="1" dirty="0" smtClean="0">
                <a:latin typeface="Arial" charset="0"/>
              </a:rPr>
              <a:t>Business Context Services </a:t>
            </a:r>
            <a:r>
              <a:rPr lang="en-US" dirty="0" smtClean="0">
                <a:latin typeface="Arial" charset="0"/>
              </a:rPr>
              <a:t>– In</a:t>
            </a:r>
            <a:r>
              <a:rPr lang="en-US" baseline="0" dirty="0" smtClean="0">
                <a:latin typeface="Arial" charset="0"/>
              </a:rPr>
              <a:t> Cisco’s</a:t>
            </a:r>
            <a:r>
              <a:rPr lang="en-US" dirty="0" smtClean="0">
                <a:latin typeface="Arial" charset="0"/>
              </a:rPr>
              <a:t> reference architecture the Application Layer provides the mechanisms for mapping and publishing views or web services in the context of the applications.  CIS’ Application Layer maps into Gartner’s Business Context Services.  Application consumers require delivery of data via different protocols.  Within Cisco’s reference model, data consumers use a variety of standard protocols including JDBC, ODBC, SOAP/HTTP, REST and ADO/</a:t>
            </a:r>
            <a:r>
              <a:rPr lang="en-US" dirty="0" err="1" smtClean="0">
                <a:latin typeface="Arial" charset="0"/>
              </a:rPr>
              <a:t>.Net</a:t>
            </a:r>
            <a:r>
              <a:rPr lang="en-US" dirty="0" smtClean="0">
                <a:latin typeface="Arial" charset="0"/>
              </a:rPr>
              <a:t> to access needed data.  These standard protocols support the BI, MDM, Web service API’s and Enterprise Objects consumer’s included by Gartner.</a:t>
            </a:r>
          </a:p>
          <a:p>
            <a:endParaRPr lang="en-US" b="1" dirty="0" smtClean="0">
              <a:latin typeface="Arial" charset="0"/>
            </a:endParaRPr>
          </a:p>
          <a:p>
            <a:r>
              <a:rPr lang="en-US" b="1" dirty="0" smtClean="0">
                <a:latin typeface="Arial" charset="0"/>
              </a:rPr>
              <a:t>Semantic/Logical Services </a:t>
            </a:r>
            <a:r>
              <a:rPr lang="en-US" dirty="0" smtClean="0">
                <a:latin typeface="Arial" charset="0"/>
              </a:rPr>
              <a:t>– Gartner’s “Semantic/Logical” services provide for the transformation of the physical model into the business context view of the information.   The term logical and semantic are often referred to as canonical.  It is a way of defining a common data dictionary across the business.  The terms or attributes from this data dictionary are grouped together into semantically similar entities.  CIS supports these needs with its formatting views.</a:t>
            </a:r>
          </a:p>
          <a:p>
            <a:endParaRPr lang="en-US" b="1" dirty="0" smtClean="0">
              <a:latin typeface="Arial" charset="0"/>
            </a:endParaRPr>
          </a:p>
          <a:p>
            <a:r>
              <a:rPr lang="en-US" b="1" dirty="0" smtClean="0">
                <a:latin typeface="Arial" charset="0"/>
              </a:rPr>
              <a:t>Data Manipulation Services </a:t>
            </a:r>
            <a:r>
              <a:rPr lang="en-US" dirty="0" smtClean="0">
                <a:latin typeface="Arial" charset="0"/>
              </a:rPr>
              <a:t>– Gartner’s “Manipulation” functions include Access, Storage, and Delivery which align with CIS’ physical layer.  This is where CIS’ introspection, discovery, and source data access tools expose the physical layer.  Increasingly, CIS is providing access to a wide array of data sources including relational, service oriented, file, packaged applications and big data.</a:t>
            </a:r>
          </a:p>
          <a:p>
            <a:endParaRPr lang="en-US" b="1" dirty="0" smtClean="0">
              <a:latin typeface="Arial" charset="0"/>
            </a:endParaRPr>
          </a:p>
          <a:p>
            <a:r>
              <a:rPr lang="en-US" b="1" dirty="0" smtClean="0">
                <a:latin typeface="Arial" charset="0"/>
              </a:rPr>
              <a:t>Optimization </a:t>
            </a:r>
            <a:r>
              <a:rPr lang="en-US" dirty="0" smtClean="0">
                <a:latin typeface="Arial" charset="0"/>
              </a:rPr>
              <a:t>– Both Gartner and Cisco view optimization as spanning the entire architecture from source to consumer, both during design and runtime, perfectly matching how CIS’ optimizers work.</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p:cNvSpPr>
            <a:spLocks noGrp="1" noChangeArrowheads="1"/>
          </p:cNvSpPr>
          <p:nvPr>
            <p:ph type="sldNum" sz="quarter" idx="5"/>
          </p:nvPr>
        </p:nvSpPr>
        <p:spPr>
          <a:noFill/>
        </p:spPr>
        <p:txBody>
          <a:bodyPr/>
          <a:lstStyle>
            <a:lvl1pPr eaLnBrk="0" hangingPunct="0">
              <a:defRPr sz="3000">
                <a:solidFill>
                  <a:schemeClr val="bg1"/>
                </a:solidFill>
                <a:latin typeface="Arial" charset="0"/>
              </a:defRPr>
            </a:lvl1pPr>
            <a:lvl2pPr marL="742950" indent="-285750" eaLnBrk="0" hangingPunct="0">
              <a:defRPr sz="3000">
                <a:solidFill>
                  <a:schemeClr val="bg1"/>
                </a:solidFill>
                <a:latin typeface="Arial" charset="0"/>
              </a:defRPr>
            </a:lvl2pPr>
            <a:lvl3pPr marL="1143000" indent="-228600" eaLnBrk="0" hangingPunct="0">
              <a:defRPr sz="3000">
                <a:solidFill>
                  <a:schemeClr val="bg1"/>
                </a:solidFill>
                <a:latin typeface="Arial" charset="0"/>
              </a:defRPr>
            </a:lvl3pPr>
            <a:lvl4pPr marL="1600200" indent="-228600" eaLnBrk="0" hangingPunct="0">
              <a:defRPr sz="3000">
                <a:solidFill>
                  <a:schemeClr val="bg1"/>
                </a:solidFill>
                <a:latin typeface="Arial" charset="0"/>
              </a:defRPr>
            </a:lvl4pPr>
            <a:lvl5pPr marL="2057400" indent="-228600" eaLnBrk="0" hangingPunct="0">
              <a:defRPr sz="3000">
                <a:solidFill>
                  <a:schemeClr val="bg1"/>
                </a:solidFill>
                <a:latin typeface="Arial" charset="0"/>
              </a:defRPr>
            </a:lvl5pPr>
            <a:lvl6pPr marL="2514600" indent="-228600" eaLnBrk="0" fontAlgn="base" hangingPunct="0">
              <a:spcBef>
                <a:spcPct val="0"/>
              </a:spcBef>
              <a:spcAft>
                <a:spcPct val="0"/>
              </a:spcAft>
              <a:defRPr sz="3000">
                <a:solidFill>
                  <a:schemeClr val="bg1"/>
                </a:solidFill>
                <a:latin typeface="Arial" charset="0"/>
              </a:defRPr>
            </a:lvl6pPr>
            <a:lvl7pPr marL="2971800" indent="-228600" eaLnBrk="0" fontAlgn="base" hangingPunct="0">
              <a:spcBef>
                <a:spcPct val="0"/>
              </a:spcBef>
              <a:spcAft>
                <a:spcPct val="0"/>
              </a:spcAft>
              <a:defRPr sz="3000">
                <a:solidFill>
                  <a:schemeClr val="bg1"/>
                </a:solidFill>
                <a:latin typeface="Arial" charset="0"/>
              </a:defRPr>
            </a:lvl7pPr>
            <a:lvl8pPr marL="3429000" indent="-228600" eaLnBrk="0" fontAlgn="base" hangingPunct="0">
              <a:spcBef>
                <a:spcPct val="0"/>
              </a:spcBef>
              <a:spcAft>
                <a:spcPct val="0"/>
              </a:spcAft>
              <a:defRPr sz="3000">
                <a:solidFill>
                  <a:schemeClr val="bg1"/>
                </a:solidFill>
                <a:latin typeface="Arial" charset="0"/>
              </a:defRPr>
            </a:lvl8pPr>
            <a:lvl9pPr marL="3886200" indent="-228600" eaLnBrk="0" fontAlgn="base" hangingPunct="0">
              <a:spcBef>
                <a:spcPct val="0"/>
              </a:spcBef>
              <a:spcAft>
                <a:spcPct val="0"/>
              </a:spcAft>
              <a:defRPr sz="3000">
                <a:solidFill>
                  <a:schemeClr val="bg1"/>
                </a:solidFill>
                <a:latin typeface="Arial" charset="0"/>
              </a:defRPr>
            </a:lvl9pPr>
          </a:lstStyle>
          <a:p>
            <a:pPr eaLnBrk="1" hangingPunct="1"/>
            <a:fld id="{293AC3C5-B64F-49B0-BE85-E1BA34B5B146}" type="slidenum">
              <a:rPr lang="en-US" sz="1200" smtClean="0">
                <a:solidFill>
                  <a:schemeClr val="tx1"/>
                </a:solidFill>
              </a:rPr>
              <a:pPr eaLnBrk="1" hangingPunct="1"/>
              <a:t>7</a:t>
            </a:fld>
            <a:endParaRPr lang="en-US" sz="1200" smtClean="0">
              <a:solidFill>
                <a:schemeClr val="tx1"/>
              </a:solidFill>
            </a:endParaRPr>
          </a:p>
        </p:txBody>
      </p:sp>
      <p:sp>
        <p:nvSpPr>
          <p:cNvPr id="46083" name="Rectangle 2"/>
          <p:cNvSpPr>
            <a:spLocks noGrp="1" noRot="1" noChangeAspect="1" noChangeArrowheads="1" noTextEdit="1"/>
          </p:cNvSpPr>
          <p:nvPr>
            <p:ph type="sldImg"/>
          </p:nvPr>
        </p:nvSpPr>
        <p:spPr>
          <a:ln/>
        </p:spPr>
      </p:sp>
      <p:sp>
        <p:nvSpPr>
          <p:cNvPr id="46084" name="Rectangle 3"/>
          <p:cNvSpPr>
            <a:spLocks noGrp="1" noChangeArrowheads="1"/>
          </p:cNvSpPr>
          <p:nvPr>
            <p:ph type="body" idx="1"/>
          </p:nvPr>
        </p:nvSpPr>
        <p:spPr>
          <a:noFill/>
        </p:spPr>
        <p:txBody>
          <a:bodyPr/>
          <a:lstStyle/>
          <a:p>
            <a:pPr marL="228600" indent="-228600" eaLnBrk="1" hangingPunct="1"/>
            <a:r>
              <a:rPr lang="en-US" dirty="0" smtClean="0">
                <a:latin typeface="Arial" charset="0"/>
              </a:rPr>
              <a:t>The following roles and responsibilities should be considered when implementing a data abstraction layer:</a:t>
            </a:r>
          </a:p>
          <a:p>
            <a:pPr marL="228600" indent="-228600" eaLnBrk="1" hangingPunct="1"/>
            <a:endParaRPr lang="en-US" b="1" dirty="0" smtClean="0">
              <a:latin typeface="Arial" charset="0"/>
            </a:endParaRPr>
          </a:p>
          <a:p>
            <a:pPr marL="228600" indent="-228600" eaLnBrk="1" hangingPunct="1"/>
            <a:r>
              <a:rPr lang="en-US" b="1" dirty="0" smtClean="0">
                <a:latin typeface="Arial" charset="0"/>
              </a:rPr>
              <a:t>Application Developers</a:t>
            </a:r>
            <a:r>
              <a:rPr lang="en-US" dirty="0" smtClean="0">
                <a:latin typeface="Arial" charset="0"/>
              </a:rPr>
              <a:t> –</a:t>
            </a:r>
            <a:r>
              <a:rPr lang="en-US" b="1" dirty="0" smtClean="0">
                <a:latin typeface="Arial" charset="0"/>
              </a:rPr>
              <a:t> </a:t>
            </a:r>
            <a:r>
              <a:rPr lang="en-US" dirty="0" smtClean="0">
                <a:latin typeface="Arial" charset="0"/>
              </a:rPr>
              <a:t>Application developers are concerned with the API’s and the various mechanisms by which they can access the data from the data abstraction layer.  Often times, data lineage is important to the client-side developers because they need to know the originating source.  CIS can provide data lineage from the client services views down to the physical metadata. </a:t>
            </a:r>
          </a:p>
          <a:p>
            <a:pPr marL="228600" indent="-228600" eaLnBrk="1" hangingPunct="1"/>
            <a:endParaRPr lang="en-US" b="1" dirty="0" smtClean="0">
              <a:latin typeface="Arial" charset="0"/>
            </a:endParaRPr>
          </a:p>
          <a:p>
            <a:pPr marL="228600" indent="-228600" eaLnBrk="1" hangingPunct="1"/>
            <a:r>
              <a:rPr lang="en-US" b="1" dirty="0" smtClean="0">
                <a:latin typeface="Arial" charset="0"/>
              </a:rPr>
              <a:t>Enterprise Data Modelers and Data Architects </a:t>
            </a:r>
            <a:r>
              <a:rPr lang="en-US" dirty="0" smtClean="0">
                <a:latin typeface="Arial" charset="0"/>
              </a:rPr>
              <a:t>–</a:t>
            </a:r>
            <a:r>
              <a:rPr lang="en-US" b="1" dirty="0" smtClean="0">
                <a:latin typeface="Arial" charset="0"/>
              </a:rPr>
              <a:t> </a:t>
            </a:r>
            <a:r>
              <a:rPr lang="en-US" dirty="0" smtClean="0">
                <a:latin typeface="Arial" charset="0"/>
              </a:rPr>
              <a:t>Enterprise data modelers and data architects work with subject mater experts who know the business and use their expertise to craft logical data models.  These logical data models can be further refined into something that is closer to a logical database design which could be used as the basis for building views in the business layer.  Enterprise data modelers work with CIS developers to design effective views and services. </a:t>
            </a:r>
          </a:p>
          <a:p>
            <a:pPr marL="228600" indent="-228600" eaLnBrk="1" hangingPunct="1"/>
            <a:endParaRPr lang="en-US" b="1" dirty="0" smtClean="0">
              <a:latin typeface="Arial" charset="0"/>
            </a:endParaRPr>
          </a:p>
          <a:p>
            <a:pPr marL="228600" indent="-228600" eaLnBrk="1" hangingPunct="1"/>
            <a:r>
              <a:rPr lang="en-US" b="1" dirty="0" smtClean="0">
                <a:latin typeface="Arial" charset="0"/>
              </a:rPr>
              <a:t>CIS Developers</a:t>
            </a:r>
            <a:r>
              <a:rPr lang="en-US" dirty="0" smtClean="0">
                <a:latin typeface="Arial" charset="0"/>
              </a:rPr>
              <a:t> –</a:t>
            </a:r>
            <a:r>
              <a:rPr lang="en-US" b="1" dirty="0" smtClean="0">
                <a:latin typeface="Arial" charset="0"/>
              </a:rPr>
              <a:t> </a:t>
            </a:r>
            <a:r>
              <a:rPr lang="en-US" dirty="0" smtClean="0">
                <a:latin typeface="Arial" charset="0"/>
              </a:rPr>
              <a:t>CIS developers are responsible for the implementation of the layers using the CIS data virtualization middleware.  This implementation is based on the overall architecture and concepts laid forth in this document and performed in conjunction with the other teams involved.  They need to understand the application developer requirements so they can construct the API layers and views above the business layer as well as the underlying sources. Beyond lineage tools and folders available within CIS, these developers often use additional control systems to understand and manage key mappings across the various layers. </a:t>
            </a:r>
          </a:p>
          <a:p>
            <a:pPr marL="228600" indent="-228600" eaLnBrk="1" hangingPunct="1"/>
            <a:endParaRPr lang="en-US" b="1" dirty="0" smtClean="0">
              <a:latin typeface="Arial" charset="0"/>
            </a:endParaRPr>
          </a:p>
          <a:p>
            <a:pPr marL="228600" indent="-228600" eaLnBrk="1" hangingPunct="1"/>
            <a:r>
              <a:rPr lang="en-US" b="1" dirty="0" smtClean="0">
                <a:latin typeface="Arial" charset="0"/>
              </a:rPr>
              <a:t>Database Administrators (DBAs) and Database Modelers </a:t>
            </a:r>
            <a:r>
              <a:rPr lang="en-US" dirty="0" smtClean="0">
                <a:latin typeface="Arial" charset="0"/>
              </a:rPr>
              <a:t>–</a:t>
            </a:r>
            <a:r>
              <a:rPr lang="en-US" b="1" dirty="0" smtClean="0">
                <a:latin typeface="Arial" charset="0"/>
              </a:rPr>
              <a:t> </a:t>
            </a:r>
            <a:r>
              <a:rPr lang="en-US" dirty="0" smtClean="0">
                <a:latin typeface="Arial" charset="0"/>
              </a:rPr>
              <a:t>DBAs and database modelers provide access to the physical data sources.  Further they help define logical database designs from their corresponding physical database designs and implementations.  They work with CIS developers to ensure are properly tuned and assist with creating indexes if necessary. </a:t>
            </a:r>
          </a:p>
          <a:p>
            <a:pPr marL="228600" indent="-228600" eaLnBrk="1" hangingPunct="1"/>
            <a:endParaRPr lang="en-US" b="1" dirty="0" smtClean="0">
              <a:latin typeface="Arial" charset="0"/>
            </a:endParaRPr>
          </a:p>
          <a:p>
            <a:pPr marL="228600" indent="-228600" eaLnBrk="1" hangingPunct="1"/>
            <a:r>
              <a:rPr lang="en-US" b="1" dirty="0" smtClean="0">
                <a:latin typeface="Arial" charset="0"/>
              </a:rPr>
              <a:t>Data Governance Teams </a:t>
            </a:r>
            <a:r>
              <a:rPr lang="en-US" dirty="0" smtClean="0">
                <a:latin typeface="Arial" charset="0"/>
              </a:rPr>
              <a:t>– Data governance staff are involved throughout the process making sure that enterprise data access and data mapping rules are followed.  Further, they provide guidance on how data should be modeled and often help to resolve data quality issues. </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p:cNvSpPr>
            <a:spLocks noGrp="1" noChangeArrowheads="1"/>
          </p:cNvSpPr>
          <p:nvPr>
            <p:ph type="sldNum" sz="quarter" idx="5"/>
          </p:nvPr>
        </p:nvSpPr>
        <p:spPr>
          <a:noFill/>
        </p:spPr>
        <p:txBody>
          <a:bodyPr/>
          <a:lstStyle>
            <a:lvl1pPr eaLnBrk="0" hangingPunct="0">
              <a:defRPr sz="3000">
                <a:solidFill>
                  <a:schemeClr val="bg1"/>
                </a:solidFill>
                <a:latin typeface="Arial" charset="0"/>
              </a:defRPr>
            </a:lvl1pPr>
            <a:lvl2pPr marL="742950" indent="-285750" eaLnBrk="0" hangingPunct="0">
              <a:defRPr sz="3000">
                <a:solidFill>
                  <a:schemeClr val="bg1"/>
                </a:solidFill>
                <a:latin typeface="Arial" charset="0"/>
              </a:defRPr>
            </a:lvl2pPr>
            <a:lvl3pPr marL="1143000" indent="-228600" eaLnBrk="0" hangingPunct="0">
              <a:defRPr sz="3000">
                <a:solidFill>
                  <a:schemeClr val="bg1"/>
                </a:solidFill>
                <a:latin typeface="Arial" charset="0"/>
              </a:defRPr>
            </a:lvl3pPr>
            <a:lvl4pPr marL="1600200" indent="-228600" eaLnBrk="0" hangingPunct="0">
              <a:defRPr sz="3000">
                <a:solidFill>
                  <a:schemeClr val="bg1"/>
                </a:solidFill>
                <a:latin typeface="Arial" charset="0"/>
              </a:defRPr>
            </a:lvl4pPr>
            <a:lvl5pPr marL="2057400" indent="-228600" eaLnBrk="0" hangingPunct="0">
              <a:defRPr sz="3000">
                <a:solidFill>
                  <a:schemeClr val="bg1"/>
                </a:solidFill>
                <a:latin typeface="Arial" charset="0"/>
              </a:defRPr>
            </a:lvl5pPr>
            <a:lvl6pPr marL="2514600" indent="-228600" eaLnBrk="0" fontAlgn="base" hangingPunct="0">
              <a:spcBef>
                <a:spcPct val="0"/>
              </a:spcBef>
              <a:spcAft>
                <a:spcPct val="0"/>
              </a:spcAft>
              <a:defRPr sz="3000">
                <a:solidFill>
                  <a:schemeClr val="bg1"/>
                </a:solidFill>
                <a:latin typeface="Arial" charset="0"/>
              </a:defRPr>
            </a:lvl6pPr>
            <a:lvl7pPr marL="2971800" indent="-228600" eaLnBrk="0" fontAlgn="base" hangingPunct="0">
              <a:spcBef>
                <a:spcPct val="0"/>
              </a:spcBef>
              <a:spcAft>
                <a:spcPct val="0"/>
              </a:spcAft>
              <a:defRPr sz="3000">
                <a:solidFill>
                  <a:schemeClr val="bg1"/>
                </a:solidFill>
                <a:latin typeface="Arial" charset="0"/>
              </a:defRPr>
            </a:lvl7pPr>
            <a:lvl8pPr marL="3429000" indent="-228600" eaLnBrk="0" fontAlgn="base" hangingPunct="0">
              <a:spcBef>
                <a:spcPct val="0"/>
              </a:spcBef>
              <a:spcAft>
                <a:spcPct val="0"/>
              </a:spcAft>
              <a:defRPr sz="3000">
                <a:solidFill>
                  <a:schemeClr val="bg1"/>
                </a:solidFill>
                <a:latin typeface="Arial" charset="0"/>
              </a:defRPr>
            </a:lvl8pPr>
            <a:lvl9pPr marL="3886200" indent="-228600" eaLnBrk="0" fontAlgn="base" hangingPunct="0">
              <a:spcBef>
                <a:spcPct val="0"/>
              </a:spcBef>
              <a:spcAft>
                <a:spcPct val="0"/>
              </a:spcAft>
              <a:defRPr sz="3000">
                <a:solidFill>
                  <a:schemeClr val="bg1"/>
                </a:solidFill>
                <a:latin typeface="Arial" charset="0"/>
              </a:defRPr>
            </a:lvl9pPr>
          </a:lstStyle>
          <a:p>
            <a:pPr eaLnBrk="1" hangingPunct="1"/>
            <a:fld id="{137F983D-CDD3-4632-B33A-DAF9BC1B790A}" type="slidenum">
              <a:rPr lang="en-US" sz="1200" smtClean="0">
                <a:solidFill>
                  <a:schemeClr val="tx1"/>
                </a:solidFill>
              </a:rPr>
              <a:pPr eaLnBrk="1" hangingPunct="1"/>
              <a:t>8</a:t>
            </a:fld>
            <a:endParaRPr lang="en-US" sz="1200" smtClean="0">
              <a:solidFill>
                <a:schemeClr val="tx1"/>
              </a:solidFill>
            </a:endParaRPr>
          </a:p>
        </p:txBody>
      </p:sp>
      <p:sp>
        <p:nvSpPr>
          <p:cNvPr id="47107" name="Rectangle 2"/>
          <p:cNvSpPr>
            <a:spLocks noGrp="1" noRot="1" noChangeAspect="1" noChangeArrowheads="1" noTextEdit="1"/>
          </p:cNvSpPr>
          <p:nvPr>
            <p:ph type="sldImg"/>
          </p:nvPr>
        </p:nvSpPr>
        <p:spPr>
          <a:ln/>
        </p:spPr>
      </p:sp>
      <p:sp>
        <p:nvSpPr>
          <p:cNvPr id="47108" name="Rectangle 3"/>
          <p:cNvSpPr>
            <a:spLocks noGrp="1" noChangeArrowheads="1"/>
          </p:cNvSpPr>
          <p:nvPr>
            <p:ph type="body" idx="1"/>
          </p:nvPr>
        </p:nvSpPr>
        <p:spPr>
          <a:noFill/>
        </p:spPr>
        <p:txBody>
          <a:bodyPr/>
          <a:lstStyle/>
          <a:p>
            <a:pPr marL="228600" indent="-228600" eaLnBrk="1" hangingPunct="1"/>
            <a:r>
              <a:rPr lang="en-US" b="1" u="sng" dirty="0" smtClean="0">
                <a:latin typeface="Arial" charset="0"/>
              </a:rPr>
              <a:t>Sub-Layered Architecture View </a:t>
            </a:r>
          </a:p>
          <a:p>
            <a:pPr marL="228600" indent="-228600" eaLnBrk="1" hangingPunct="1"/>
            <a:r>
              <a:rPr lang="en-US" dirty="0" smtClean="0">
                <a:latin typeface="Arial" charset="0"/>
              </a:rPr>
              <a:t>The Sub-Layered Architecture View outlines four primary layers within CIS with each layer containing one to two sub-layers.  At the bottom of the diagram are the data sources or information assets within an organization.  At the top are various data consumers that need access to these information assets.  This section will describe the purpose of each layer. </a:t>
            </a:r>
          </a:p>
          <a:p>
            <a:pPr marL="228600" indent="-228600" eaLnBrk="1" hangingPunct="1"/>
            <a:endParaRPr lang="en-US" dirty="0" smtClean="0">
              <a:latin typeface="Arial" charset="0"/>
            </a:endParaRPr>
          </a:p>
          <a:p>
            <a:pPr marL="228600" indent="-228600" eaLnBrk="1" hangingPunct="1">
              <a:buFontTx/>
              <a:buChar char="•"/>
            </a:pPr>
            <a:r>
              <a:rPr lang="en-US" dirty="0" smtClean="0">
                <a:latin typeface="Arial" charset="0"/>
              </a:rPr>
              <a:t>Data Consumers – client applications want to retrieve data in various formats and through different protocols.  They want to receive the data in a way that they understand.  CIS allows the consumers to format the data according to their specifications and deliver over various transport protocols including: Web Services, REST, JDBC and Java.</a:t>
            </a:r>
          </a:p>
          <a:p>
            <a:pPr marL="228600" indent="-228600" eaLnBrk="1" hangingPunct="1">
              <a:buFontTx/>
              <a:buChar char="•"/>
            </a:pPr>
            <a:r>
              <a:rPr lang="en-US" dirty="0" smtClean="0">
                <a:latin typeface="Arial" charset="0"/>
              </a:rPr>
              <a:t>Application Layer – this layer serves to map or conform the Business layer into the format which the Data Consumer wants to see their data.  It might mean formatting into XML for web services or creating views with different alias names that match the way the consumers are used to seeing their data.</a:t>
            </a:r>
          </a:p>
          <a:p>
            <a:pPr marL="685800" lvl="1" indent="-228600" eaLnBrk="1" hangingPunct="1">
              <a:buFontTx/>
              <a:buChar char="•"/>
            </a:pPr>
            <a:r>
              <a:rPr lang="en-US" u="sng" dirty="0" smtClean="0">
                <a:latin typeface="Arial" charset="0"/>
              </a:rPr>
              <a:t>Published </a:t>
            </a:r>
            <a:r>
              <a:rPr lang="en-US" dirty="0" smtClean="0">
                <a:latin typeface="Arial" charset="0"/>
              </a:rPr>
              <a:t>– Provides the contract with the consuming application.  Explicitly cast views or web service implementation procedures.</a:t>
            </a:r>
          </a:p>
          <a:p>
            <a:pPr marL="685800" lvl="1" indent="-228600" eaLnBrk="1" hangingPunct="1">
              <a:buFontTx/>
              <a:buChar char="•"/>
            </a:pPr>
            <a:r>
              <a:rPr lang="en-US" u="sng" dirty="0" smtClean="0">
                <a:latin typeface="Arial" charset="0"/>
              </a:rPr>
              <a:t>Services </a:t>
            </a:r>
            <a:r>
              <a:rPr lang="en-US" dirty="0" smtClean="0">
                <a:latin typeface="Arial" charset="0"/>
              </a:rPr>
              <a:t>– Procedural logic for shaping results, applying parameters, grouping, ordering, aggregation and XML shaping.</a:t>
            </a:r>
          </a:p>
          <a:p>
            <a:pPr marL="685800" lvl="1" indent="-228600" eaLnBrk="1" hangingPunct="1">
              <a:buFontTx/>
              <a:buChar char="•"/>
            </a:pPr>
            <a:r>
              <a:rPr lang="en-US" u="sng" dirty="0" smtClean="0">
                <a:latin typeface="Arial" charset="0"/>
              </a:rPr>
              <a:t>Views </a:t>
            </a:r>
            <a:r>
              <a:rPr lang="en-US" dirty="0" smtClean="0">
                <a:latin typeface="Arial" charset="0"/>
              </a:rPr>
              <a:t>– client views map from the Business Layer Logical Views to the names used by the client API</a:t>
            </a:r>
          </a:p>
          <a:p>
            <a:pPr marL="685800" lvl="1" indent="-228600" eaLnBrk="1" hangingPunct="1">
              <a:buFontTx/>
              <a:buChar char="•"/>
            </a:pPr>
            <a:r>
              <a:rPr lang="en-US" u="sng" dirty="0" err="1" smtClean="0">
                <a:latin typeface="Arial" charset="0"/>
              </a:rPr>
              <a:t>DefinitionSets</a:t>
            </a:r>
            <a:r>
              <a:rPr lang="en-US" u="sng" dirty="0" smtClean="0">
                <a:latin typeface="Arial" charset="0"/>
              </a:rPr>
              <a:t> </a:t>
            </a:r>
            <a:r>
              <a:rPr lang="en-US" dirty="0" smtClean="0">
                <a:latin typeface="Arial" charset="0"/>
              </a:rPr>
              <a:t>– Provides a central location for all Schema, WSDL and SQL definition sets.</a:t>
            </a:r>
          </a:p>
          <a:p>
            <a:pPr marL="685800" lvl="1" indent="-228600" eaLnBrk="1" hangingPunct="1">
              <a:buFontTx/>
              <a:buChar char="•"/>
            </a:pPr>
            <a:endParaRPr lang="en-US" dirty="0" smtClean="0">
              <a:latin typeface="Arial" charset="0"/>
            </a:endParaRPr>
          </a:p>
          <a:p>
            <a:pPr marL="228600" indent="-228600" eaLnBrk="1" hangingPunct="1">
              <a:buFontTx/>
              <a:buChar char="•"/>
            </a:pPr>
            <a:r>
              <a:rPr lang="en-US" dirty="0" smtClean="0">
                <a:latin typeface="Arial" charset="0"/>
              </a:rPr>
              <a:t>Business Layers – this layer is predicated on the idea that the business has a standard or canonical way to describing their business.  In the financial industry, one often accesses information according to financial instruments and issuers amongst many other entities.  Typically, a Data Modeler would work with business experts and data providers to define a set of “logical” or “canonical” views that represent the business.   These views are reusable components that can and should be used across business lines by multiple consumers.</a:t>
            </a:r>
          </a:p>
          <a:p>
            <a:pPr marL="685800" lvl="1" indent="-228600" eaLnBrk="1" hangingPunct="1">
              <a:buFontTx/>
              <a:buChar char="•"/>
            </a:pPr>
            <a:r>
              <a:rPr lang="en-US" u="sng" dirty="0" smtClean="0">
                <a:latin typeface="Arial" charset="0"/>
              </a:rPr>
              <a:t>Business</a:t>
            </a:r>
            <a:r>
              <a:rPr lang="en-US" dirty="0" smtClean="0">
                <a:latin typeface="Arial" charset="0"/>
              </a:rPr>
              <a:t>– Business Layer Views that implement business rules by narrowing sets of data via where clauses or aggregating data.  Perform view unions as needed within this layer and from the logical views.</a:t>
            </a:r>
          </a:p>
          <a:p>
            <a:pPr marL="685800" lvl="1" indent="-228600" eaLnBrk="1" hangingPunct="1">
              <a:buFontTx/>
              <a:buChar char="•"/>
            </a:pPr>
            <a:r>
              <a:rPr lang="en-US" u="sng" dirty="0" smtClean="0">
                <a:latin typeface="Arial" charset="0"/>
              </a:rPr>
              <a:t>Logical</a:t>
            </a:r>
            <a:r>
              <a:rPr lang="en-US" dirty="0" smtClean="0">
                <a:latin typeface="Arial" charset="0"/>
              </a:rPr>
              <a:t>– Business Layer Logical views predicated on the business.  Perform simple joins, federated joins, unions and federated unions.</a:t>
            </a:r>
          </a:p>
          <a:p>
            <a:pPr marL="685800" lvl="1" indent="-228600" eaLnBrk="1" hangingPunct="1">
              <a:buFontTx/>
              <a:buChar char="•"/>
            </a:pPr>
            <a:endParaRPr lang="en-US" dirty="0" smtClean="0">
              <a:latin typeface="Arial" charset="0"/>
            </a:endParaRPr>
          </a:p>
          <a:p>
            <a:pPr marL="228600" indent="-228600" eaLnBrk="1" hangingPunct="1">
              <a:buFontTx/>
              <a:buChar char="•"/>
            </a:pPr>
            <a:r>
              <a:rPr lang="en-US" dirty="0" smtClean="0">
                <a:latin typeface="Arial" charset="0"/>
              </a:rPr>
              <a:t>Physical Layer – the physical layer is essentially imported from the physical data sources and used as way to onboard the metadata required by the Data Virtualization layer to perform its mapping functions. </a:t>
            </a:r>
          </a:p>
          <a:p>
            <a:pPr marL="685800" lvl="1" indent="-228600" eaLnBrk="1" hangingPunct="1">
              <a:buFontTx/>
              <a:buChar char="•"/>
            </a:pPr>
            <a:r>
              <a:rPr lang="en-US" u="sng" dirty="0" err="1" smtClean="0">
                <a:latin typeface="Arial" charset="0"/>
              </a:rPr>
              <a:t>DiscoveryModels</a:t>
            </a:r>
            <a:r>
              <a:rPr lang="en-US" u="sng" dirty="0" smtClean="0">
                <a:latin typeface="Arial" charset="0"/>
              </a:rPr>
              <a:t> </a:t>
            </a:r>
            <a:r>
              <a:rPr lang="en-US" dirty="0" smtClean="0">
                <a:latin typeface="Arial" charset="0"/>
              </a:rPr>
              <a:t>– The CIS Discovery Models provides a place to store the introspected discovery model information.  Because CIS Discovery is targeted at finding relationships in the physical data, it makes sense to store the models in the Physical Layer close to where the actual physical source metadata is located.</a:t>
            </a:r>
          </a:p>
          <a:p>
            <a:pPr marL="685800" lvl="1" indent="-228600" eaLnBrk="1" hangingPunct="1">
              <a:buFontTx/>
              <a:buChar char="•"/>
            </a:pPr>
            <a:r>
              <a:rPr lang="en-US" u="sng" dirty="0" smtClean="0">
                <a:latin typeface="Arial" charset="0"/>
              </a:rPr>
              <a:t>Formatting </a:t>
            </a:r>
            <a:r>
              <a:rPr lang="en-US" dirty="0" smtClean="0">
                <a:latin typeface="Arial" charset="0"/>
              </a:rPr>
              <a:t>– Formatting views perform the mapping of physical to business logical – they are the core views of the Formatting Layer.   Provides a physical abstraction of the physical metadata layer for purposes of rebinding and caching. ultimately, physical data sources have to be mapped into this virtualization layer and it is the job of the formatting layer to provide simple tasks such as name aliasing, value formatting, data type casting, derived columns and light data quality mapping.  In general this layer is derived from the physical sources and performs a one-to-one mapping between the physical source attributes and their corresponding “logical/canonical” attribute name.   Naming conventions are very important and introduced in this layer.</a:t>
            </a:r>
          </a:p>
          <a:p>
            <a:pPr marL="685800" lvl="1" indent="-228600" eaLnBrk="1" hangingPunct="1">
              <a:buFontTx/>
              <a:buChar char="•"/>
            </a:pPr>
            <a:r>
              <a:rPr lang="en-US" u="sng" dirty="0" smtClean="0">
                <a:latin typeface="Arial" charset="0"/>
              </a:rPr>
              <a:t>Formatting/Transformations</a:t>
            </a:r>
            <a:r>
              <a:rPr lang="en-US" dirty="0" smtClean="0">
                <a:latin typeface="Arial" charset="0"/>
              </a:rPr>
              <a:t> – This sub-layer provides a place to create XSLT transformations to map XML sources to table/</a:t>
            </a:r>
            <a:r>
              <a:rPr lang="en-US" dirty="0" err="1" smtClean="0">
                <a:latin typeface="Arial" charset="0"/>
              </a:rPr>
              <a:t>rowset</a:t>
            </a:r>
            <a:r>
              <a:rPr lang="en-US" dirty="0" smtClean="0">
                <a:latin typeface="Arial" charset="0"/>
              </a:rPr>
              <a:t> types.</a:t>
            </a:r>
          </a:p>
          <a:p>
            <a:pPr marL="685800" lvl="1" indent="-228600" eaLnBrk="1" hangingPunct="1">
              <a:buFontTx/>
              <a:buChar char="•"/>
            </a:pPr>
            <a:r>
              <a:rPr lang="en-US" u="sng" dirty="0" smtClean="0">
                <a:latin typeface="Arial" charset="0"/>
              </a:rPr>
              <a:t>Metadata </a:t>
            </a:r>
            <a:r>
              <a:rPr lang="en-US" dirty="0" smtClean="0">
                <a:latin typeface="Arial" charset="0"/>
              </a:rPr>
              <a:t>– Provide the metadata of the physical data sources which gives CIS a tangible entity for it’s views to point to. Entity names and attributes are never changed in this layer.  It’s an as-is layer.</a:t>
            </a:r>
          </a:p>
          <a:p>
            <a:pPr marL="228600" indent="-228600" eaLnBrk="1" hangingPunct="1"/>
            <a:endParaRPr lang="en-US" dirty="0" smtClean="0">
              <a:latin typeface="Arial" charset="0"/>
            </a:endParaRPr>
          </a:p>
          <a:p>
            <a:pPr marL="228600" indent="-228600" eaLnBrk="1" hangingPunct="1"/>
            <a:endParaRPr lang="en-US" dirty="0" smtClean="0">
              <a:latin typeface="Arial"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p:cNvSpPr>
            <a:spLocks noGrp="1" noChangeArrowheads="1"/>
          </p:cNvSpPr>
          <p:nvPr>
            <p:ph type="sldNum" sz="quarter" idx="5"/>
          </p:nvPr>
        </p:nvSpPr>
        <p:spPr>
          <a:noFill/>
        </p:spPr>
        <p:txBody>
          <a:bodyPr/>
          <a:lstStyle>
            <a:lvl1pPr eaLnBrk="0" hangingPunct="0">
              <a:defRPr sz="3000">
                <a:solidFill>
                  <a:schemeClr val="bg1"/>
                </a:solidFill>
                <a:latin typeface="Arial" charset="0"/>
              </a:defRPr>
            </a:lvl1pPr>
            <a:lvl2pPr marL="742950" indent="-285750" eaLnBrk="0" hangingPunct="0">
              <a:defRPr sz="3000">
                <a:solidFill>
                  <a:schemeClr val="bg1"/>
                </a:solidFill>
                <a:latin typeface="Arial" charset="0"/>
              </a:defRPr>
            </a:lvl2pPr>
            <a:lvl3pPr marL="1143000" indent="-228600" eaLnBrk="0" hangingPunct="0">
              <a:defRPr sz="3000">
                <a:solidFill>
                  <a:schemeClr val="bg1"/>
                </a:solidFill>
                <a:latin typeface="Arial" charset="0"/>
              </a:defRPr>
            </a:lvl3pPr>
            <a:lvl4pPr marL="1600200" indent="-228600" eaLnBrk="0" hangingPunct="0">
              <a:defRPr sz="3000">
                <a:solidFill>
                  <a:schemeClr val="bg1"/>
                </a:solidFill>
                <a:latin typeface="Arial" charset="0"/>
              </a:defRPr>
            </a:lvl4pPr>
            <a:lvl5pPr marL="2057400" indent="-228600" eaLnBrk="0" hangingPunct="0">
              <a:defRPr sz="3000">
                <a:solidFill>
                  <a:schemeClr val="bg1"/>
                </a:solidFill>
                <a:latin typeface="Arial" charset="0"/>
              </a:defRPr>
            </a:lvl5pPr>
            <a:lvl6pPr marL="2514600" indent="-228600" eaLnBrk="0" fontAlgn="base" hangingPunct="0">
              <a:spcBef>
                <a:spcPct val="0"/>
              </a:spcBef>
              <a:spcAft>
                <a:spcPct val="0"/>
              </a:spcAft>
              <a:defRPr sz="3000">
                <a:solidFill>
                  <a:schemeClr val="bg1"/>
                </a:solidFill>
                <a:latin typeface="Arial" charset="0"/>
              </a:defRPr>
            </a:lvl6pPr>
            <a:lvl7pPr marL="2971800" indent="-228600" eaLnBrk="0" fontAlgn="base" hangingPunct="0">
              <a:spcBef>
                <a:spcPct val="0"/>
              </a:spcBef>
              <a:spcAft>
                <a:spcPct val="0"/>
              </a:spcAft>
              <a:defRPr sz="3000">
                <a:solidFill>
                  <a:schemeClr val="bg1"/>
                </a:solidFill>
                <a:latin typeface="Arial" charset="0"/>
              </a:defRPr>
            </a:lvl7pPr>
            <a:lvl8pPr marL="3429000" indent="-228600" eaLnBrk="0" fontAlgn="base" hangingPunct="0">
              <a:spcBef>
                <a:spcPct val="0"/>
              </a:spcBef>
              <a:spcAft>
                <a:spcPct val="0"/>
              </a:spcAft>
              <a:defRPr sz="3000">
                <a:solidFill>
                  <a:schemeClr val="bg1"/>
                </a:solidFill>
                <a:latin typeface="Arial" charset="0"/>
              </a:defRPr>
            </a:lvl8pPr>
            <a:lvl9pPr marL="3886200" indent="-228600" eaLnBrk="0" fontAlgn="base" hangingPunct="0">
              <a:spcBef>
                <a:spcPct val="0"/>
              </a:spcBef>
              <a:spcAft>
                <a:spcPct val="0"/>
              </a:spcAft>
              <a:defRPr sz="3000">
                <a:solidFill>
                  <a:schemeClr val="bg1"/>
                </a:solidFill>
                <a:latin typeface="Arial" charset="0"/>
              </a:defRPr>
            </a:lvl9pPr>
          </a:lstStyle>
          <a:p>
            <a:pPr eaLnBrk="1" hangingPunct="1"/>
            <a:fld id="{9217F5D5-BE28-461B-94FB-70C9C1DE613A}" type="slidenum">
              <a:rPr lang="en-US" sz="1200" smtClean="0">
                <a:solidFill>
                  <a:schemeClr val="tx1"/>
                </a:solidFill>
              </a:rPr>
              <a:pPr eaLnBrk="1" hangingPunct="1"/>
              <a:t>9</a:t>
            </a:fld>
            <a:endParaRPr lang="en-US" sz="1200" smtClean="0">
              <a:solidFill>
                <a:schemeClr val="tx1"/>
              </a:solidFill>
            </a:endParaRPr>
          </a:p>
        </p:txBody>
      </p:sp>
      <p:sp>
        <p:nvSpPr>
          <p:cNvPr id="48131" name="Rectangle 2"/>
          <p:cNvSpPr>
            <a:spLocks noGrp="1" noRot="1" noChangeAspect="1" noChangeArrowheads="1" noTextEdit="1"/>
          </p:cNvSpPr>
          <p:nvPr>
            <p:ph type="sldImg"/>
          </p:nvPr>
        </p:nvSpPr>
        <p:spPr>
          <a:ln/>
        </p:spPr>
      </p:sp>
      <p:sp>
        <p:nvSpPr>
          <p:cNvPr id="48132" name="Rectangle 3"/>
          <p:cNvSpPr>
            <a:spLocks noGrp="1" noChangeArrowheads="1"/>
          </p:cNvSpPr>
          <p:nvPr>
            <p:ph type="body" idx="1"/>
          </p:nvPr>
        </p:nvSpPr>
        <p:spPr>
          <a:noFill/>
        </p:spPr>
        <p:txBody>
          <a:bodyPr/>
          <a:lstStyle/>
          <a:p>
            <a:pPr eaLnBrk="1" hangingPunct="1"/>
            <a:r>
              <a:rPr lang="en-US" b="1" u="sng" dirty="0" smtClean="0">
                <a:latin typeface="Arial" charset="0"/>
              </a:rPr>
              <a:t>Physical Layer </a:t>
            </a:r>
          </a:p>
          <a:p>
            <a:pPr eaLnBrk="1" hangingPunct="1"/>
            <a:r>
              <a:rPr lang="en-US" dirty="0" smtClean="0">
                <a:latin typeface="Arial" charset="0"/>
              </a:rPr>
              <a:t>The Physical layer is composed of three sub-layers that contain the physical representation of the data sources.  This physical representation or metadata structurally looks exactly like the data source; however it does not store any data.  It is a virtual representation of the data source.  This is the first level of data source insulation that occurs which allows operations to rebind sources from Development, UAT and Production.</a:t>
            </a:r>
          </a:p>
          <a:p>
            <a:pPr eaLnBrk="1" hangingPunct="1"/>
            <a:endParaRPr lang="en-US" dirty="0" smtClean="0">
              <a:latin typeface="Arial" charset="0"/>
            </a:endParaRPr>
          </a:p>
          <a:p>
            <a:pPr eaLnBrk="1" hangingPunct="1"/>
            <a:r>
              <a:rPr lang="en-US" dirty="0" smtClean="0">
                <a:latin typeface="Arial" charset="0"/>
              </a:rPr>
              <a:t>Naming conventions are established at this layer so folder ordering within CIS is visually consistent with these diagrams.</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Bullet">
    <p:spTree>
      <p:nvGrpSpPr>
        <p:cNvPr id="1" name=""/>
        <p:cNvGrpSpPr/>
        <p:nvPr/>
      </p:nvGrpSpPr>
      <p:grpSpPr>
        <a:xfrm>
          <a:off x="0" y="0"/>
          <a:ext cx="0" cy="0"/>
          <a:chOff x="0" y="0"/>
          <a:chExt cx="0" cy="0"/>
        </a:xfrm>
      </p:grpSpPr>
      <p:sp>
        <p:nvSpPr>
          <p:cNvPr id="2" name="Title 1"/>
          <p:cNvSpPr>
            <a:spLocks noGrp="1"/>
          </p:cNvSpPr>
          <p:nvPr>
            <p:ph type="title"/>
          </p:nvPr>
        </p:nvSpPr>
        <p:spPr>
          <a:xfrm>
            <a:off x="306370" y="0"/>
            <a:ext cx="11438251" cy="838200"/>
          </a:xfrm>
          <a:prstGeom prst="rect">
            <a:avLst/>
          </a:prstGeom>
        </p:spPr>
        <p:txBody>
          <a:bodyPr/>
          <a:lstStyle>
            <a:lvl1pPr marL="0" algn="l" defTabSz="909272" rtl="0" eaLnBrk="0" fontAlgn="auto" latinLnBrk="0" hangingPunct="0">
              <a:lnSpc>
                <a:spcPct val="80000"/>
              </a:lnSpc>
              <a:spcBef>
                <a:spcPts val="0"/>
              </a:spcBef>
              <a:spcAft>
                <a:spcPts val="0"/>
              </a:spcAft>
              <a:buNone/>
              <a:defRPr lang="en-US" sz="3600" b="0" kern="1200" spc="0" baseline="0" dirty="0">
                <a:gradFill>
                  <a:gsLst>
                    <a:gs pos="0">
                      <a:srgbClr val="00B2F0"/>
                    </a:gs>
                    <a:gs pos="44000">
                      <a:srgbClr val="40FFFE"/>
                    </a:gs>
                    <a:gs pos="100000">
                      <a:srgbClr val="96CA4B"/>
                    </a:gs>
                  </a:gsLst>
                  <a:lin ang="4800000" scaled="0"/>
                </a:gradFill>
                <a:effectLst/>
                <a:latin typeface="+mj-lt"/>
                <a:ea typeface="+mj-ea"/>
                <a:cs typeface="+mj-cs"/>
              </a:defRPr>
            </a:lvl1pPr>
          </a:lstStyle>
          <a:p>
            <a:r>
              <a:rPr lang="en-US" dirty="0" smtClean="0"/>
              <a:t>Click to edit Master title style</a:t>
            </a:r>
            <a:endParaRPr lang="en-US" dirty="0"/>
          </a:p>
        </p:txBody>
      </p:sp>
      <p:sp>
        <p:nvSpPr>
          <p:cNvPr id="4" name="Text Placeholder 3"/>
          <p:cNvSpPr>
            <a:spLocks noGrp="1"/>
          </p:cNvSpPr>
          <p:nvPr>
            <p:ph type="body" sz="quarter" idx="10"/>
          </p:nvPr>
        </p:nvSpPr>
        <p:spPr>
          <a:xfrm>
            <a:off x="310895" y="1224644"/>
            <a:ext cx="11424907" cy="5277757"/>
          </a:xfrm>
          <a:prstGeom prst="rect">
            <a:avLst/>
          </a:prstGeom>
        </p:spPr>
        <p:txBody>
          <a:bodyPr lIns="90900" tIns="45451" rIns="90900" bIns="45451">
            <a:noAutofit/>
          </a:bodyPr>
          <a:lstStyle>
            <a:lvl1pPr>
              <a:lnSpc>
                <a:spcPct val="95000"/>
              </a:lnSpc>
              <a:spcBef>
                <a:spcPts val="1480"/>
              </a:spcBef>
              <a:buClr>
                <a:srgbClr val="16ACB1"/>
              </a:buClr>
              <a:buFont typeface="Arial"/>
              <a:buChar char="•"/>
              <a:tabLst/>
              <a:defRPr sz="2300">
                <a:solidFill>
                  <a:schemeClr val="bg1"/>
                </a:solidFill>
                <a:latin typeface="+mj-lt"/>
              </a:defRPr>
            </a:lvl1pPr>
            <a:lvl2pPr>
              <a:lnSpc>
                <a:spcPct val="95000"/>
              </a:lnSpc>
              <a:spcBef>
                <a:spcPts val="600"/>
              </a:spcBef>
              <a:buClr>
                <a:srgbClr val="16ACB1"/>
              </a:buClr>
              <a:tabLst/>
              <a:defRPr>
                <a:solidFill>
                  <a:schemeClr val="bg1"/>
                </a:solidFill>
                <a:latin typeface="+mj-lt"/>
              </a:defRPr>
            </a:lvl2pPr>
            <a:lvl3pPr>
              <a:tabLst/>
              <a:defRPr>
                <a:solidFill>
                  <a:schemeClr val="bg1"/>
                </a:solidFill>
                <a:latin typeface="+mj-lt"/>
              </a:defRPr>
            </a:lvl3pPr>
            <a:lvl4pPr>
              <a:tabLst/>
              <a:defRPr>
                <a:solidFill>
                  <a:schemeClr val="bg1"/>
                </a:solidFill>
                <a:latin typeface="+mj-lt"/>
              </a:defRPr>
            </a:lvl4pPr>
            <a:lvl5pPr>
              <a:tabLst/>
              <a:defRPr>
                <a:solidFill>
                  <a:schemeClr val="bg1"/>
                </a:solidFill>
                <a:latin typeface="+mj-lt"/>
              </a:defRPr>
            </a:lvl5pPr>
          </a:lstStyle>
          <a:p>
            <a:pPr lvl="0"/>
            <a:r>
              <a:rPr lang="en-US" dirty="0" smtClean="0"/>
              <a:t>Click to edit Master text styles</a:t>
            </a:r>
          </a:p>
          <a:p>
            <a:pPr lvl="1"/>
            <a:r>
              <a:rPr lang="en-US" dirty="0" smtClean="0"/>
              <a:t> 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transition>
    <p:wipe dir="r"/>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Title Slide-animated White">
    <p:spTree>
      <p:nvGrpSpPr>
        <p:cNvPr id="1" name=""/>
        <p:cNvGrpSpPr/>
        <p:nvPr/>
      </p:nvGrpSpPr>
      <p:grpSpPr>
        <a:xfrm>
          <a:off x="0" y="0"/>
          <a:ext cx="0" cy="0"/>
          <a:chOff x="0" y="0"/>
          <a:chExt cx="0" cy="0"/>
        </a:xfrm>
      </p:grpSpPr>
      <p:pic>
        <p:nvPicPr>
          <p:cNvPr id="53" name="Picture 52" descr="segue texture.jpg"/>
          <p:cNvPicPr>
            <a:picLocks noChangeAspect="1"/>
          </p:cNvPicPr>
          <p:nvPr userDrawn="1"/>
        </p:nvPicPr>
        <p:blipFill>
          <a:blip r:embed="rId2" cstate="print"/>
          <a:srcRect t="95236" r="2996"/>
          <a:stretch>
            <a:fillRect/>
          </a:stretch>
        </p:blipFill>
        <p:spPr>
          <a:xfrm>
            <a:off x="444384" y="6381456"/>
            <a:ext cx="11300057" cy="163808"/>
          </a:xfrm>
          <a:prstGeom prst="rect">
            <a:avLst/>
          </a:prstGeom>
        </p:spPr>
      </p:pic>
      <p:sp>
        <p:nvSpPr>
          <p:cNvPr id="47" name="Rectangle 46"/>
          <p:cNvSpPr/>
          <p:nvPr/>
        </p:nvSpPr>
        <p:spPr>
          <a:xfrm>
            <a:off x="4539288" y="5948637"/>
            <a:ext cx="798577" cy="114562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46" name="Rectangle 45"/>
          <p:cNvSpPr/>
          <p:nvPr/>
        </p:nvSpPr>
        <p:spPr>
          <a:xfrm>
            <a:off x="1947412" y="5948637"/>
            <a:ext cx="630456" cy="1145627"/>
          </a:xfrm>
          <a:prstGeom prst="rect">
            <a:avLst/>
          </a:prstGeom>
          <a:solidFill>
            <a:srgbClr val="6DB344">
              <a:alpha val="4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45" name="Rectangle 44"/>
          <p:cNvSpPr/>
          <p:nvPr/>
        </p:nvSpPr>
        <p:spPr>
          <a:xfrm>
            <a:off x="6360606" y="5948637"/>
            <a:ext cx="630456" cy="1145627"/>
          </a:xfrm>
          <a:prstGeom prst="rect">
            <a:avLst/>
          </a:prstGeom>
          <a:solidFill>
            <a:srgbClr val="0096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33" name="Rounded Rectangle 32"/>
          <p:cNvSpPr/>
          <p:nvPr/>
        </p:nvSpPr>
        <p:spPr>
          <a:xfrm rot="10800000" flipH="1">
            <a:off x="3807683" y="831272"/>
            <a:ext cx="874857" cy="4243070"/>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28" name="Rounded Rectangle 27"/>
          <p:cNvSpPr/>
          <p:nvPr userDrawn="1"/>
        </p:nvSpPr>
        <p:spPr>
          <a:xfrm rot="10800000" flipH="1">
            <a:off x="1095669" y="4716780"/>
            <a:ext cx="874857" cy="1507490"/>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29" name="Rounded Rectangle 28"/>
          <p:cNvSpPr/>
          <p:nvPr userDrawn="1"/>
        </p:nvSpPr>
        <p:spPr>
          <a:xfrm rot="10800000" flipH="1">
            <a:off x="1776212" y="1981200"/>
            <a:ext cx="874857" cy="4243070"/>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30" name="Rounded Rectangle 29"/>
          <p:cNvSpPr/>
          <p:nvPr/>
        </p:nvSpPr>
        <p:spPr>
          <a:xfrm rot="10800000" flipH="1">
            <a:off x="7824455" y="6614160"/>
            <a:ext cx="1040145" cy="3319549"/>
          </a:xfrm>
          <a:prstGeom prst="roundRect">
            <a:avLst>
              <a:gd name="adj" fmla="val 50000"/>
            </a:avLst>
          </a:prstGeom>
          <a:solidFill>
            <a:srgbClr val="1F8BAE">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31" name="Rounded Rectangle 30"/>
          <p:cNvSpPr/>
          <p:nvPr/>
        </p:nvSpPr>
        <p:spPr>
          <a:xfrm rot="10800000" flipH="1">
            <a:off x="9241868" y="6614160"/>
            <a:ext cx="874857" cy="1507490"/>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49" name="Rectangle 3"/>
          <p:cNvSpPr>
            <a:spLocks noChangeArrowheads="1"/>
          </p:cNvSpPr>
          <p:nvPr/>
        </p:nvSpPr>
        <p:spPr bwMode="hidden">
          <a:xfrm>
            <a:off x="0" y="0"/>
            <a:ext cx="12188825" cy="177800"/>
          </a:xfrm>
          <a:prstGeom prst="rect">
            <a:avLst/>
          </a:prstGeom>
          <a:solidFill>
            <a:schemeClr val="bg2"/>
          </a:solidFill>
          <a:ln w="25400" algn="ctr">
            <a:noFill/>
            <a:miter lim="800000"/>
            <a:headEnd/>
            <a:tailEnd/>
          </a:ln>
          <a:effectLst/>
        </p:spPr>
        <p:txBody>
          <a:bodyPr wrap="none" anchor="ctr"/>
          <a:lstStyle/>
          <a:p>
            <a:endParaRPr lang="en-US">
              <a:latin typeface="+mj-lt"/>
            </a:endParaRPr>
          </a:p>
        </p:txBody>
      </p:sp>
      <p:sp>
        <p:nvSpPr>
          <p:cNvPr id="34" name="Rounded Rectangle 33"/>
          <p:cNvSpPr/>
          <p:nvPr/>
        </p:nvSpPr>
        <p:spPr>
          <a:xfrm rot="10800000" flipH="1">
            <a:off x="2921221" y="6719451"/>
            <a:ext cx="883169" cy="6331065"/>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35" name="Rounded Rectangle 34"/>
          <p:cNvSpPr/>
          <p:nvPr/>
        </p:nvSpPr>
        <p:spPr>
          <a:xfrm rot="10800000" flipH="1">
            <a:off x="3724578" y="6668595"/>
            <a:ext cx="1038871" cy="5546310"/>
          </a:xfrm>
          <a:prstGeom prst="roundRect">
            <a:avLst>
              <a:gd name="adj" fmla="val 50000"/>
            </a:avLst>
          </a:prstGeom>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36" name="Rounded Rectangle 35"/>
          <p:cNvSpPr/>
          <p:nvPr/>
        </p:nvSpPr>
        <p:spPr>
          <a:xfrm rot="10800000" flipH="1">
            <a:off x="6559404" y="1025236"/>
            <a:ext cx="874857" cy="4243070"/>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37" name="Rounded Rectangle 36"/>
          <p:cNvSpPr/>
          <p:nvPr/>
        </p:nvSpPr>
        <p:spPr>
          <a:xfrm rot="10800000" flipH="1">
            <a:off x="7187313" y="1731818"/>
            <a:ext cx="874857" cy="4243070"/>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38" name="Rounded Rectangle 37"/>
          <p:cNvSpPr/>
          <p:nvPr userDrawn="1"/>
        </p:nvSpPr>
        <p:spPr>
          <a:xfrm rot="10800000" flipH="1">
            <a:off x="454966" y="6708753"/>
            <a:ext cx="1040145" cy="3319549"/>
          </a:xfrm>
          <a:prstGeom prst="roundRect">
            <a:avLst>
              <a:gd name="adj" fmla="val 50000"/>
            </a:avLst>
          </a:prstGeom>
          <a:gradFill flip="none" rotWithShape="1">
            <a:gsLst>
              <a:gs pos="0">
                <a:srgbClr val="4DCAFF">
                  <a:shade val="30000"/>
                  <a:satMod val="115000"/>
                  <a:alpha val="26000"/>
                </a:srgbClr>
              </a:gs>
              <a:gs pos="50000">
                <a:srgbClr val="4DCAFF">
                  <a:shade val="67500"/>
                  <a:satMod val="115000"/>
                </a:srgbClr>
              </a:gs>
              <a:gs pos="100000">
                <a:srgbClr val="4DCAFF">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39" name="Rounded Rectangle 38"/>
          <p:cNvSpPr/>
          <p:nvPr/>
        </p:nvSpPr>
        <p:spPr>
          <a:xfrm rot="10800000" flipH="1">
            <a:off x="10714877" y="8318269"/>
            <a:ext cx="1040145" cy="3319549"/>
          </a:xfrm>
          <a:prstGeom prst="roundRect">
            <a:avLst>
              <a:gd name="adj" fmla="val 50000"/>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41" name="Rounded Rectangle 40"/>
          <p:cNvSpPr/>
          <p:nvPr/>
        </p:nvSpPr>
        <p:spPr>
          <a:xfrm rot="10800000" flipH="1">
            <a:off x="10880165" y="1731818"/>
            <a:ext cx="874857" cy="4243070"/>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42" name="Rounded Rectangle 41"/>
          <p:cNvSpPr/>
          <p:nvPr/>
        </p:nvSpPr>
        <p:spPr>
          <a:xfrm rot="10800000" flipH="1">
            <a:off x="5026566" y="1981200"/>
            <a:ext cx="874857" cy="4243070"/>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85" name="Rectangle 84"/>
          <p:cNvSpPr/>
          <p:nvPr/>
        </p:nvSpPr>
        <p:spPr>
          <a:xfrm>
            <a:off x="0" y="2382"/>
            <a:ext cx="12168841" cy="63783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44" name="Rectangle 43"/>
          <p:cNvSpPr/>
          <p:nvPr userDrawn="1"/>
        </p:nvSpPr>
        <p:spPr>
          <a:xfrm>
            <a:off x="1" y="6545264"/>
            <a:ext cx="12168841" cy="312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48" name="Subtitle 2"/>
          <p:cNvSpPr>
            <a:spLocks noGrp="1"/>
          </p:cNvSpPr>
          <p:nvPr>
            <p:ph type="subTitle" idx="1" hasCustomPrompt="1"/>
          </p:nvPr>
        </p:nvSpPr>
        <p:spPr>
          <a:xfrm>
            <a:off x="315095" y="4464067"/>
            <a:ext cx="10813351" cy="384175"/>
          </a:xfrm>
        </p:spPr>
        <p:txBody>
          <a:bodyPr anchor="b" anchorCtr="0">
            <a:noAutofit/>
          </a:bodyPr>
          <a:lstStyle>
            <a:lvl1pPr marL="0" indent="0" algn="l">
              <a:buNone/>
              <a:defRPr lang="en-US" sz="2000" b="0" kern="1200" dirty="0">
                <a:solidFill>
                  <a:srgbClr val="6DB344"/>
                </a:solidFill>
                <a:latin typeface="+mj-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L="0" lvl="0" indent="0" algn="l" defTabSz="914400" rtl="0" eaLnBrk="1" latinLnBrk="0" hangingPunct="1">
              <a:lnSpc>
                <a:spcPct val="95000"/>
              </a:lnSpc>
              <a:spcBef>
                <a:spcPts val="1440"/>
              </a:spcBef>
              <a:buClr>
                <a:srgbClr val="92D050"/>
              </a:buClr>
              <a:buSzPct val="90000"/>
              <a:buFont typeface="Arial" pitchFamily="34" charset="0"/>
              <a:buNone/>
              <a:tabLst/>
            </a:pPr>
            <a:r>
              <a:rPr lang="en-US" dirty="0" smtClean="0"/>
              <a:t>Presenter Name</a:t>
            </a:r>
            <a:endParaRPr lang="en-US" dirty="0"/>
          </a:p>
        </p:txBody>
      </p:sp>
      <p:sp>
        <p:nvSpPr>
          <p:cNvPr id="50" name="Title 1"/>
          <p:cNvSpPr>
            <a:spLocks noGrp="1"/>
          </p:cNvSpPr>
          <p:nvPr>
            <p:ph type="ctrTitle" hasCustomPrompt="1"/>
          </p:nvPr>
        </p:nvSpPr>
        <p:spPr>
          <a:xfrm>
            <a:off x="295114" y="1248229"/>
            <a:ext cx="10813350" cy="2907239"/>
          </a:xfrm>
        </p:spPr>
        <p:txBody>
          <a:bodyPr/>
          <a:lstStyle>
            <a:lvl1pPr algn="l" defTabSz="914400" rtl="0" eaLnBrk="1" latinLnBrk="0" hangingPunct="1">
              <a:lnSpc>
                <a:spcPct val="90000"/>
              </a:lnSpc>
              <a:spcBef>
                <a:spcPct val="0"/>
              </a:spcBef>
              <a:buNone/>
              <a:defRPr lang="en-US" sz="6000" b="0" kern="1200" spc="0" baseline="0" dirty="0">
                <a:gradFill flip="none" rotWithShape="1">
                  <a:gsLst>
                    <a:gs pos="0">
                      <a:srgbClr val="55E6ED"/>
                    </a:gs>
                    <a:gs pos="80000">
                      <a:srgbClr val="009249"/>
                    </a:gs>
                  </a:gsLst>
                  <a:lin ang="12000000" scaled="0"/>
                  <a:tileRect/>
                </a:gradFill>
                <a:latin typeface="+mj-lt"/>
                <a:ea typeface="+mj-ea"/>
                <a:cs typeface="+mj-cs"/>
              </a:defRPr>
            </a:lvl1pPr>
          </a:lstStyle>
          <a:p>
            <a:r>
              <a:rPr lang="en-US" dirty="0" smtClean="0"/>
              <a:t>Presentation Title Goes Here</a:t>
            </a:r>
            <a:endParaRPr lang="en-US" dirty="0"/>
          </a:p>
        </p:txBody>
      </p:sp>
      <p:grpSp>
        <p:nvGrpSpPr>
          <p:cNvPr id="91" name="Group 67"/>
          <p:cNvGrpSpPr/>
          <p:nvPr userDrawn="1"/>
        </p:nvGrpSpPr>
        <p:grpSpPr>
          <a:xfrm>
            <a:off x="455613" y="301884"/>
            <a:ext cx="839969" cy="447811"/>
            <a:chOff x="609606" y="528528"/>
            <a:chExt cx="1444732" cy="763787"/>
          </a:xfrm>
          <a:gradFill flip="none" rotWithShape="1">
            <a:gsLst>
              <a:gs pos="11000">
                <a:schemeClr val="accent2"/>
              </a:gs>
              <a:gs pos="100000">
                <a:schemeClr val="accent5"/>
              </a:gs>
            </a:gsLst>
            <a:lin ang="2700000" scaled="1"/>
            <a:tileRect/>
          </a:gradFill>
        </p:grpSpPr>
        <p:sp>
          <p:nvSpPr>
            <p:cNvPr id="92" name="Rectangle 91"/>
            <p:cNvSpPr>
              <a:spLocks noChangeArrowheads="1"/>
            </p:cNvSpPr>
            <p:nvPr/>
          </p:nvSpPr>
          <p:spPr bwMode="black">
            <a:xfrm>
              <a:off x="1016583" y="1035671"/>
              <a:ext cx="65914" cy="249729"/>
            </a:xfrm>
            <a:prstGeom prst="rect">
              <a:avLst/>
            </a:prstGeom>
            <a:grpFill/>
            <a:ln w="9525">
              <a:noFill/>
              <a:miter lim="800000"/>
              <a:headEnd/>
              <a:tailEnd/>
            </a:ln>
          </p:spPr>
          <p:txBody>
            <a:bodyPr/>
            <a:lstStyle/>
            <a:p>
              <a:endParaRPr lang="en-US">
                <a:latin typeface="+mj-lt"/>
              </a:endParaRPr>
            </a:p>
          </p:txBody>
        </p:sp>
        <p:sp>
          <p:nvSpPr>
            <p:cNvPr id="93" name="Freeform 92"/>
            <p:cNvSpPr>
              <a:spLocks/>
            </p:cNvSpPr>
            <p:nvPr/>
          </p:nvSpPr>
          <p:spPr bwMode="black">
            <a:xfrm>
              <a:off x="1400565" y="1028755"/>
              <a:ext cx="190842" cy="263560"/>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grpFill/>
            <a:ln w="9525">
              <a:noFill/>
              <a:round/>
              <a:headEnd/>
              <a:tailEnd/>
            </a:ln>
          </p:spPr>
          <p:txBody>
            <a:bodyPr/>
            <a:lstStyle/>
            <a:p>
              <a:endParaRPr lang="en-US">
                <a:latin typeface="+mj-lt"/>
              </a:endParaRPr>
            </a:p>
          </p:txBody>
        </p:sp>
        <p:sp>
          <p:nvSpPr>
            <p:cNvPr id="94" name="Freeform 93"/>
            <p:cNvSpPr>
              <a:spLocks/>
            </p:cNvSpPr>
            <p:nvPr/>
          </p:nvSpPr>
          <p:spPr bwMode="black">
            <a:xfrm>
              <a:off x="740666" y="1028755"/>
              <a:ext cx="190842" cy="263560"/>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grpFill/>
            <a:ln w="9525">
              <a:noFill/>
              <a:round/>
              <a:headEnd/>
              <a:tailEnd/>
            </a:ln>
          </p:spPr>
          <p:txBody>
            <a:bodyPr/>
            <a:lstStyle/>
            <a:p>
              <a:endParaRPr lang="en-US">
                <a:latin typeface="+mj-lt"/>
              </a:endParaRPr>
            </a:p>
          </p:txBody>
        </p:sp>
        <p:sp>
          <p:nvSpPr>
            <p:cNvPr id="95" name="Freeform 94"/>
            <p:cNvSpPr>
              <a:spLocks noEditPoints="1"/>
            </p:cNvSpPr>
            <p:nvPr/>
          </p:nvSpPr>
          <p:spPr bwMode="black">
            <a:xfrm>
              <a:off x="1660386" y="1028755"/>
              <a:ext cx="262121" cy="263560"/>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grpFill/>
            <a:ln w="9525">
              <a:noFill/>
              <a:round/>
              <a:headEnd/>
              <a:tailEnd/>
            </a:ln>
          </p:spPr>
          <p:txBody>
            <a:bodyPr/>
            <a:lstStyle/>
            <a:p>
              <a:endParaRPr lang="en-US">
                <a:latin typeface="+mj-lt"/>
              </a:endParaRPr>
            </a:p>
          </p:txBody>
        </p:sp>
        <p:sp>
          <p:nvSpPr>
            <p:cNvPr id="96" name="Freeform 95"/>
            <p:cNvSpPr>
              <a:spLocks/>
            </p:cNvSpPr>
            <p:nvPr/>
          </p:nvSpPr>
          <p:spPr bwMode="black">
            <a:xfrm>
              <a:off x="1167569" y="1028755"/>
              <a:ext cx="170915" cy="263560"/>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grpFill/>
            <a:ln w="9525">
              <a:noFill/>
              <a:round/>
              <a:headEnd/>
              <a:tailEnd/>
            </a:ln>
          </p:spPr>
          <p:txBody>
            <a:bodyPr/>
            <a:lstStyle/>
            <a:p>
              <a:endParaRPr lang="en-US">
                <a:latin typeface="+mj-lt"/>
              </a:endParaRPr>
            </a:p>
          </p:txBody>
        </p:sp>
        <p:sp>
          <p:nvSpPr>
            <p:cNvPr id="97" name="Freeform 96"/>
            <p:cNvSpPr>
              <a:spLocks/>
            </p:cNvSpPr>
            <p:nvPr/>
          </p:nvSpPr>
          <p:spPr bwMode="black">
            <a:xfrm>
              <a:off x="609606" y="732922"/>
              <a:ext cx="62081" cy="128323"/>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grpFill/>
            <a:ln w="9525">
              <a:noFill/>
              <a:round/>
              <a:headEnd/>
              <a:tailEnd/>
            </a:ln>
          </p:spPr>
          <p:txBody>
            <a:bodyPr/>
            <a:lstStyle/>
            <a:p>
              <a:endParaRPr lang="en-US">
                <a:latin typeface="+mj-lt"/>
              </a:endParaRPr>
            </a:p>
          </p:txBody>
        </p:sp>
        <p:sp>
          <p:nvSpPr>
            <p:cNvPr id="98" name="Freeform 97"/>
            <p:cNvSpPr>
              <a:spLocks/>
            </p:cNvSpPr>
            <p:nvPr/>
          </p:nvSpPr>
          <p:spPr bwMode="black">
            <a:xfrm>
              <a:off x="783587" y="646860"/>
              <a:ext cx="62081" cy="214383"/>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grpFill/>
            <a:ln w="9525">
              <a:noFill/>
              <a:round/>
              <a:headEnd/>
              <a:tailEnd/>
            </a:ln>
          </p:spPr>
          <p:txBody>
            <a:bodyPr/>
            <a:lstStyle/>
            <a:p>
              <a:endParaRPr lang="en-US">
                <a:latin typeface="+mj-lt"/>
              </a:endParaRPr>
            </a:p>
          </p:txBody>
        </p:sp>
        <p:sp>
          <p:nvSpPr>
            <p:cNvPr id="99" name="Freeform 98"/>
            <p:cNvSpPr>
              <a:spLocks/>
            </p:cNvSpPr>
            <p:nvPr/>
          </p:nvSpPr>
          <p:spPr bwMode="black">
            <a:xfrm>
              <a:off x="954502" y="528528"/>
              <a:ext cx="62081" cy="394956"/>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grpFill/>
            <a:ln w="9525">
              <a:noFill/>
              <a:round/>
              <a:headEnd/>
              <a:tailEnd/>
            </a:ln>
          </p:spPr>
          <p:txBody>
            <a:bodyPr/>
            <a:lstStyle/>
            <a:p>
              <a:endParaRPr lang="en-US">
                <a:latin typeface="+mj-lt"/>
              </a:endParaRPr>
            </a:p>
          </p:txBody>
        </p:sp>
        <p:sp>
          <p:nvSpPr>
            <p:cNvPr id="100" name="Freeform 99"/>
            <p:cNvSpPr>
              <a:spLocks/>
            </p:cNvSpPr>
            <p:nvPr/>
          </p:nvSpPr>
          <p:spPr bwMode="black">
            <a:xfrm>
              <a:off x="1128481" y="646860"/>
              <a:ext cx="62081" cy="214383"/>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grpFill/>
            <a:ln w="9525">
              <a:noFill/>
              <a:round/>
              <a:headEnd/>
              <a:tailEnd/>
            </a:ln>
          </p:spPr>
          <p:txBody>
            <a:bodyPr/>
            <a:lstStyle/>
            <a:p>
              <a:endParaRPr lang="en-US">
                <a:latin typeface="+mj-lt"/>
              </a:endParaRPr>
            </a:p>
          </p:txBody>
        </p:sp>
        <p:sp>
          <p:nvSpPr>
            <p:cNvPr id="105" name="Freeform 104"/>
            <p:cNvSpPr>
              <a:spLocks/>
            </p:cNvSpPr>
            <p:nvPr/>
          </p:nvSpPr>
          <p:spPr bwMode="black">
            <a:xfrm>
              <a:off x="1298630" y="732922"/>
              <a:ext cx="65914" cy="128323"/>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grpFill/>
            <a:ln w="9525">
              <a:noFill/>
              <a:round/>
              <a:headEnd/>
              <a:tailEnd/>
            </a:ln>
          </p:spPr>
          <p:txBody>
            <a:bodyPr/>
            <a:lstStyle/>
            <a:p>
              <a:endParaRPr lang="en-US">
                <a:latin typeface="+mj-lt"/>
              </a:endParaRPr>
            </a:p>
          </p:txBody>
        </p:sp>
        <p:sp>
          <p:nvSpPr>
            <p:cNvPr id="106" name="Freeform 105"/>
            <p:cNvSpPr>
              <a:spLocks/>
            </p:cNvSpPr>
            <p:nvPr/>
          </p:nvSpPr>
          <p:spPr bwMode="black">
            <a:xfrm>
              <a:off x="1472609" y="646860"/>
              <a:ext cx="62847" cy="214383"/>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grpFill/>
            <a:ln w="9525">
              <a:noFill/>
              <a:round/>
              <a:headEnd/>
              <a:tailEnd/>
            </a:ln>
          </p:spPr>
          <p:txBody>
            <a:bodyPr/>
            <a:lstStyle/>
            <a:p>
              <a:endParaRPr lang="en-US">
                <a:latin typeface="+mj-lt"/>
              </a:endParaRPr>
            </a:p>
          </p:txBody>
        </p:sp>
        <p:sp>
          <p:nvSpPr>
            <p:cNvPr id="107" name="Freeform 106"/>
            <p:cNvSpPr>
              <a:spLocks/>
            </p:cNvSpPr>
            <p:nvPr/>
          </p:nvSpPr>
          <p:spPr bwMode="black">
            <a:xfrm>
              <a:off x="1646588" y="528528"/>
              <a:ext cx="62847" cy="394956"/>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grpFill/>
            <a:ln w="9525">
              <a:noFill/>
              <a:round/>
              <a:headEnd/>
              <a:tailEnd/>
            </a:ln>
          </p:spPr>
          <p:txBody>
            <a:bodyPr/>
            <a:lstStyle/>
            <a:p>
              <a:endParaRPr lang="en-US">
                <a:latin typeface="+mj-lt"/>
              </a:endParaRPr>
            </a:p>
          </p:txBody>
        </p:sp>
        <p:sp>
          <p:nvSpPr>
            <p:cNvPr id="108" name="Freeform 107"/>
            <p:cNvSpPr>
              <a:spLocks/>
            </p:cNvSpPr>
            <p:nvPr/>
          </p:nvSpPr>
          <p:spPr bwMode="black">
            <a:xfrm>
              <a:off x="1817502" y="646864"/>
              <a:ext cx="62847" cy="214383"/>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grpFill/>
            <a:ln w="9525">
              <a:noFill/>
              <a:round/>
              <a:headEnd/>
              <a:tailEnd/>
            </a:ln>
          </p:spPr>
          <p:txBody>
            <a:bodyPr/>
            <a:lstStyle/>
            <a:p>
              <a:endParaRPr lang="en-US">
                <a:latin typeface="+mj-lt"/>
              </a:endParaRPr>
            </a:p>
          </p:txBody>
        </p:sp>
        <p:sp>
          <p:nvSpPr>
            <p:cNvPr id="113" name="Freeform 112"/>
            <p:cNvSpPr>
              <a:spLocks/>
            </p:cNvSpPr>
            <p:nvPr/>
          </p:nvSpPr>
          <p:spPr bwMode="black">
            <a:xfrm>
              <a:off x="1991491" y="732927"/>
              <a:ext cx="62847" cy="128323"/>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grpFill/>
            <a:ln w="9525">
              <a:noFill/>
              <a:round/>
              <a:headEnd/>
              <a:tailEnd/>
            </a:ln>
          </p:spPr>
          <p:txBody>
            <a:bodyPr/>
            <a:lstStyle/>
            <a:p>
              <a:endParaRPr lang="en-US">
                <a:latin typeface="+mj-lt"/>
              </a:endParaRPr>
            </a:p>
          </p:txBody>
        </p:sp>
      </p:grpSp>
      <p:sp>
        <p:nvSpPr>
          <p:cNvPr id="57" name="Rectangle 5"/>
          <p:cNvSpPr>
            <a:spLocks noChangeArrowheads="1"/>
          </p:cNvSpPr>
          <p:nvPr userDrawn="1"/>
        </p:nvSpPr>
        <p:spPr bwMode="ltGray">
          <a:xfrm>
            <a:off x="10640200" y="6584513"/>
            <a:ext cx="791023" cy="175257"/>
          </a:xfrm>
          <a:prstGeom prst="rect">
            <a:avLst/>
          </a:prstGeom>
          <a:noFill/>
          <a:ln w="9525">
            <a:noFill/>
            <a:miter lim="800000"/>
            <a:headEnd/>
            <a:tailEnd/>
          </a:ln>
          <a:effectLst/>
        </p:spPr>
        <p:txBody>
          <a:bodyPr wrap="none" lIns="82124" tIns="41061" rIns="82124" bIns="41061" anchor="b">
            <a:spAutoFit/>
          </a:bodyPr>
          <a:lstStyle/>
          <a:p>
            <a:pPr algn="r" defTabSz="814388">
              <a:lnSpc>
                <a:spcPct val="100000"/>
              </a:lnSpc>
            </a:pPr>
            <a:r>
              <a:rPr lang="en-US" sz="600" dirty="0">
                <a:solidFill>
                  <a:srgbClr val="C0C0C0"/>
                </a:solidFill>
                <a:latin typeface="+mj-lt"/>
              </a:rPr>
              <a:t>Cisco Confidential</a:t>
            </a:r>
          </a:p>
        </p:txBody>
      </p:sp>
      <p:sp>
        <p:nvSpPr>
          <p:cNvPr id="58" name="Rectangle 7"/>
          <p:cNvSpPr>
            <a:spLocks noChangeArrowheads="1"/>
          </p:cNvSpPr>
          <p:nvPr userDrawn="1"/>
        </p:nvSpPr>
        <p:spPr bwMode="ltGray">
          <a:xfrm>
            <a:off x="11578312" y="6580409"/>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lnSpc>
                <a:spcPct val="100000"/>
              </a:lnSpc>
            </a:pPr>
            <a:fld id="{DFCF27A5-1A5B-48D3-A060-2758FFBB1ADD}" type="slidenum">
              <a:rPr lang="en-US" sz="600">
                <a:solidFill>
                  <a:srgbClr val="C0C0C0"/>
                </a:solidFill>
                <a:latin typeface="+mj-lt"/>
              </a:rPr>
              <a:pPr algn="r" defTabSz="814388">
                <a:lnSpc>
                  <a:spcPct val="100000"/>
                </a:lnSpc>
              </a:pPr>
              <a:t>‹#›</a:t>
            </a:fld>
            <a:endParaRPr lang="en-US" sz="600" dirty="0">
              <a:solidFill>
                <a:srgbClr val="C0C0C0"/>
              </a:solidFill>
              <a:latin typeface="+mj-lt"/>
            </a:endParaRPr>
          </a:p>
        </p:txBody>
      </p:sp>
      <p:sp>
        <p:nvSpPr>
          <p:cNvPr id="51" name="Text Placeholder 50"/>
          <p:cNvSpPr>
            <a:spLocks noGrp="1"/>
          </p:cNvSpPr>
          <p:nvPr>
            <p:ph type="body" sz="quarter" idx="10" hasCustomPrompt="1"/>
          </p:nvPr>
        </p:nvSpPr>
        <p:spPr>
          <a:xfrm>
            <a:off x="314325" y="4785927"/>
            <a:ext cx="10810875" cy="395288"/>
          </a:xfrm>
        </p:spPr>
        <p:txBody>
          <a:bodyPr/>
          <a:lstStyle>
            <a:lvl1pPr marL="0" indent="0">
              <a:buFontTx/>
              <a:buNone/>
              <a:defRPr lang="en-US" sz="1800" kern="1200" dirty="0" smtClean="0">
                <a:solidFill>
                  <a:srgbClr val="6DB344"/>
                </a:solidFill>
                <a:latin typeface="+mj-lt"/>
                <a:ea typeface="+mn-ea"/>
                <a:cs typeface="+mn-cs"/>
              </a:defRPr>
            </a:lvl1pPr>
            <a:lvl2pPr>
              <a:buFontTx/>
              <a:buNone/>
              <a:defRPr lang="en-US" sz="2000" kern="1200" dirty="0" smtClean="0">
                <a:solidFill>
                  <a:srgbClr val="6DB344"/>
                </a:solidFill>
                <a:latin typeface="+mj-lt"/>
                <a:ea typeface="+mn-ea"/>
                <a:cs typeface="+mn-cs"/>
              </a:defRPr>
            </a:lvl2pPr>
            <a:lvl3pPr>
              <a:buFontTx/>
              <a:buNone/>
              <a:defRPr lang="en-US" sz="2000" kern="1200" dirty="0" smtClean="0">
                <a:solidFill>
                  <a:srgbClr val="6DB344"/>
                </a:solidFill>
                <a:latin typeface="+mj-lt"/>
                <a:ea typeface="+mn-ea"/>
                <a:cs typeface="+mn-cs"/>
              </a:defRPr>
            </a:lvl3pPr>
            <a:lvl4pPr>
              <a:buFontTx/>
              <a:buNone/>
              <a:defRPr lang="en-US" sz="2000" kern="1200" dirty="0" smtClean="0">
                <a:solidFill>
                  <a:srgbClr val="6DB344"/>
                </a:solidFill>
                <a:latin typeface="+mj-lt"/>
                <a:ea typeface="+mn-ea"/>
                <a:cs typeface="+mn-cs"/>
              </a:defRPr>
            </a:lvl4pPr>
            <a:lvl5pPr>
              <a:buFontTx/>
              <a:buNone/>
              <a:defRPr lang="en-US" sz="2000" kern="1200" dirty="0" smtClean="0">
                <a:solidFill>
                  <a:srgbClr val="6DB344"/>
                </a:solidFill>
                <a:latin typeface="+mj-lt"/>
                <a:ea typeface="+mn-ea"/>
                <a:cs typeface="+mn-cs"/>
              </a:defRPr>
            </a:lvl5pPr>
          </a:lstStyle>
          <a:p>
            <a:pPr lvl="0"/>
            <a:r>
              <a:rPr lang="en-US" dirty="0" smtClean="0"/>
              <a:t>Presenter Title</a:t>
            </a:r>
            <a:endParaRPr lang="en-US" dirty="0"/>
          </a:p>
        </p:txBody>
      </p:sp>
      <p:sp>
        <p:nvSpPr>
          <p:cNvPr id="54" name="Text Placeholder 53"/>
          <p:cNvSpPr>
            <a:spLocks noGrp="1"/>
          </p:cNvSpPr>
          <p:nvPr>
            <p:ph type="body" sz="quarter" idx="11" hasCustomPrompt="1"/>
          </p:nvPr>
        </p:nvSpPr>
        <p:spPr>
          <a:xfrm>
            <a:off x="314325" y="5273675"/>
            <a:ext cx="10829925" cy="400050"/>
          </a:xfrm>
        </p:spPr>
        <p:txBody>
          <a:bodyPr/>
          <a:lstStyle>
            <a:lvl1pPr marL="0" indent="0">
              <a:buFontTx/>
              <a:buNone/>
              <a:defRPr lang="en-US" sz="1400" kern="1200" dirty="0" smtClean="0">
                <a:solidFill>
                  <a:srgbClr val="6DB344"/>
                </a:solidFill>
                <a:latin typeface="+mj-lt"/>
                <a:ea typeface="+mn-ea"/>
                <a:cs typeface="+mn-cs"/>
              </a:defRPr>
            </a:lvl1pPr>
            <a:lvl2pPr marL="0" indent="0">
              <a:buFontTx/>
              <a:buNone/>
              <a:defRPr lang="en-US" sz="2000" kern="1200" dirty="0" smtClean="0">
                <a:solidFill>
                  <a:srgbClr val="6DB344"/>
                </a:solidFill>
                <a:latin typeface="+mj-lt"/>
                <a:ea typeface="+mn-ea"/>
                <a:cs typeface="+mn-cs"/>
              </a:defRPr>
            </a:lvl2pPr>
            <a:lvl3pPr marL="0" indent="0">
              <a:buFontTx/>
              <a:buNone/>
              <a:defRPr lang="en-US" sz="2000" kern="1200" dirty="0" smtClean="0">
                <a:solidFill>
                  <a:srgbClr val="6DB344"/>
                </a:solidFill>
                <a:latin typeface="+mj-lt"/>
                <a:ea typeface="+mn-ea"/>
                <a:cs typeface="+mn-cs"/>
              </a:defRPr>
            </a:lvl3pPr>
            <a:lvl4pPr marL="0" indent="0">
              <a:buFontTx/>
              <a:buNone/>
              <a:defRPr lang="en-US" sz="2000" kern="1200" dirty="0" smtClean="0">
                <a:solidFill>
                  <a:srgbClr val="6DB344"/>
                </a:solidFill>
                <a:latin typeface="+mj-lt"/>
                <a:ea typeface="+mn-ea"/>
                <a:cs typeface="+mn-cs"/>
              </a:defRPr>
            </a:lvl4pPr>
            <a:lvl5pPr marL="0" indent="0">
              <a:buFontTx/>
              <a:buNone/>
              <a:defRPr lang="en-US" sz="2000" kern="1200" dirty="0" smtClean="0">
                <a:solidFill>
                  <a:srgbClr val="6DB344"/>
                </a:solidFill>
                <a:latin typeface="+mj-lt"/>
                <a:ea typeface="+mn-ea"/>
                <a:cs typeface="+mn-cs"/>
              </a:defRPr>
            </a:lvl5pPr>
          </a:lstStyle>
          <a:p>
            <a:pPr lvl="0"/>
            <a:r>
              <a:rPr lang="en-US" dirty="0" smtClean="0"/>
              <a:t>Date</a:t>
            </a:r>
            <a:endParaRPr lang="en-US" dirty="0"/>
          </a:p>
        </p:txBody>
      </p:sp>
      <p:sp>
        <p:nvSpPr>
          <p:cNvPr id="52" name="Rectangle 4"/>
          <p:cNvSpPr>
            <a:spLocks noChangeArrowheads="1"/>
          </p:cNvSpPr>
          <p:nvPr userDrawn="1"/>
        </p:nvSpPr>
        <p:spPr bwMode="ltGray">
          <a:xfrm>
            <a:off x="354129" y="6586247"/>
            <a:ext cx="4559499" cy="175257"/>
          </a:xfrm>
          <a:prstGeom prst="rect">
            <a:avLst/>
          </a:prstGeom>
          <a:noFill/>
          <a:ln w="9525">
            <a:noFill/>
            <a:miter lim="800000"/>
            <a:headEnd/>
            <a:tailEnd/>
          </a:ln>
          <a:effectLst/>
        </p:spPr>
        <p:txBody>
          <a:bodyPr wrap="square" lIns="82124" tIns="41061" rIns="82124" bIns="41061" anchor="b" anchorCtr="0">
            <a:spAutoFit/>
          </a:bodyPr>
          <a:lstStyle/>
          <a:p>
            <a:pPr algn="l" defTabSz="814388">
              <a:lnSpc>
                <a:spcPct val="100000"/>
              </a:lnSpc>
            </a:pPr>
            <a:r>
              <a:rPr lang="en-US" sz="600" dirty="0" smtClean="0">
                <a:solidFill>
                  <a:srgbClr val="C0C0C0"/>
                </a:solidFill>
                <a:latin typeface="+mj-lt"/>
              </a:rPr>
              <a:t>© 2013</a:t>
            </a:r>
            <a:r>
              <a:rPr lang="en-US" sz="600" baseline="0" dirty="0" smtClean="0">
                <a:solidFill>
                  <a:srgbClr val="C0C0C0"/>
                </a:solidFill>
                <a:latin typeface="+mj-lt"/>
              </a:rPr>
              <a:t>  </a:t>
            </a:r>
            <a:r>
              <a:rPr lang="en-US" sz="600" dirty="0" smtClean="0">
                <a:solidFill>
                  <a:srgbClr val="C0C0C0"/>
                </a:solidFill>
                <a:latin typeface="+mj-lt"/>
              </a:rPr>
              <a:t>Cisco and/or its affiliates. All rights reserved.</a:t>
            </a:r>
            <a:endParaRPr lang="en-US" sz="600" dirty="0">
              <a:solidFill>
                <a:srgbClr val="C0C0C0"/>
              </a:solidFill>
              <a:latin typeface="+mj-lt"/>
            </a:endParaRPr>
          </a:p>
        </p:txBody>
      </p:sp>
    </p:spTree>
    <p:extLst>
      <p:ext uri="{BB962C8B-B14F-4D97-AF65-F5344CB8AC3E}">
        <p14:creationId xmlns:p14="http://schemas.microsoft.com/office/powerpoint/2010/main" val="2949248912"/>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50000" decel="50000" fill="hold" grpId="0" nodeType="withEffect">
                                  <p:stCondLst>
                                    <p:cond delay="3000"/>
                                  </p:stCondLst>
                                  <p:childTnLst>
                                    <p:animMotion origin="layout" path="M -4.44444E-6 4.81481E-6 L -4.44444E-6 0.65879 " pathEditMode="relative" rAng="0" ptsTypes="AA">
                                      <p:cBhvr>
                                        <p:cTn id="6" dur="8300" fill="hold"/>
                                        <p:tgtEl>
                                          <p:spTgt spid="28"/>
                                        </p:tgtEl>
                                        <p:attrNameLst>
                                          <p:attrName>ppt_x</p:attrName>
                                          <p:attrName>ppt_y</p:attrName>
                                        </p:attrNameLst>
                                      </p:cBhvr>
                                      <p:rCtr x="0" y="329"/>
                                    </p:animMotion>
                                  </p:childTnLst>
                                </p:cTn>
                              </p:par>
                              <p:par>
                                <p:cTn id="7" presetID="42" presetClass="path" presetSubtype="0" repeatCount="indefinite" accel="50000" decel="50000" fill="hold" grpId="0" nodeType="withEffect">
                                  <p:stCondLst>
                                    <p:cond delay="0"/>
                                  </p:stCondLst>
                                  <p:childTnLst>
                                    <p:animMotion origin="layout" path="M 2.77778E-6 1.85185E-6 L 2.77778E-6 0.99305 " pathEditMode="relative" rAng="0" ptsTypes="AA">
                                      <p:cBhvr>
                                        <p:cTn id="8" dur="10600" fill="hold"/>
                                        <p:tgtEl>
                                          <p:spTgt spid="29"/>
                                        </p:tgtEl>
                                        <p:attrNameLst>
                                          <p:attrName>ppt_x</p:attrName>
                                          <p:attrName>ppt_y</p:attrName>
                                        </p:attrNameLst>
                                      </p:cBhvr>
                                      <p:rCtr x="0" y="497"/>
                                    </p:animMotion>
                                  </p:childTnLst>
                                </p:cTn>
                              </p:par>
                              <p:par>
                                <p:cTn id="9" presetID="42" presetClass="path" presetSubtype="0" repeatCount="indefinite" accel="50000" decel="50000" fill="hold" grpId="0" nodeType="withEffect">
                                  <p:stCondLst>
                                    <p:cond delay="1100"/>
                                  </p:stCondLst>
                                  <p:endCondLst>
                                    <p:cond evt="onNext" delay="0">
                                      <p:tgtEl>
                                        <p:sldTgt/>
                                      </p:tgtEl>
                                    </p:cond>
                                  </p:endCondLst>
                                  <p:childTnLst>
                                    <p:animMotion origin="layout" path="M 1.94444E-6 0 L 1.94444E-6 -1.0081 " pathEditMode="relative" rAng="0" ptsTypes="AA">
                                      <p:cBhvr>
                                        <p:cTn id="10" dur="16400" fill="hold"/>
                                        <p:tgtEl>
                                          <p:spTgt spid="30"/>
                                        </p:tgtEl>
                                        <p:attrNameLst>
                                          <p:attrName>ppt_x</p:attrName>
                                          <p:attrName>ppt_y</p:attrName>
                                        </p:attrNameLst>
                                      </p:cBhvr>
                                      <p:rCtr x="0" y="-504"/>
                                    </p:animMotion>
                                  </p:childTnLst>
                                </p:cTn>
                              </p:par>
                              <p:par>
                                <p:cTn id="11" presetID="42" presetClass="path" presetSubtype="0" repeatCount="indefinite" accel="50000" decel="50000" fill="hold" grpId="0" nodeType="withEffect">
                                  <p:stCondLst>
                                    <p:cond delay="13700"/>
                                  </p:stCondLst>
                                  <p:childTnLst>
                                    <p:animMotion origin="layout" path="M 2.77778E-6 4.81481E-6 L 2.77778E-6 -0.34561 " pathEditMode="relative" rAng="0" ptsTypes="AA">
                                      <p:cBhvr>
                                        <p:cTn id="12" dur="10900" fill="hold"/>
                                        <p:tgtEl>
                                          <p:spTgt spid="31"/>
                                        </p:tgtEl>
                                        <p:attrNameLst>
                                          <p:attrName>ppt_x</p:attrName>
                                          <p:attrName>ppt_y</p:attrName>
                                        </p:attrNameLst>
                                      </p:cBhvr>
                                      <p:rCtr x="0" y="-173"/>
                                    </p:animMotion>
                                  </p:childTnLst>
                                </p:cTn>
                              </p:par>
                              <p:par>
                                <p:cTn id="13" presetID="42" presetClass="path" presetSubtype="0" repeatCount="indefinite" accel="50000" decel="50000" fill="hold" grpId="0" nodeType="withEffect">
                                  <p:stCondLst>
                                    <p:cond delay="0"/>
                                  </p:stCondLst>
                                  <p:childTnLst>
                                    <p:animMotion origin="layout" path="M -3.88889E-6 4.44444E-6 L -3.88889E-6 1.14467 " pathEditMode="relative" rAng="0" ptsTypes="AA">
                                      <p:cBhvr>
                                        <p:cTn id="14" dur="10400" fill="hold"/>
                                        <p:tgtEl>
                                          <p:spTgt spid="33"/>
                                        </p:tgtEl>
                                        <p:attrNameLst>
                                          <p:attrName>ppt_x</p:attrName>
                                          <p:attrName>ppt_y</p:attrName>
                                        </p:attrNameLst>
                                      </p:cBhvr>
                                      <p:rCtr x="0" y="572"/>
                                    </p:animMotion>
                                  </p:childTnLst>
                                </p:cTn>
                              </p:par>
                              <p:par>
                                <p:cTn id="15" presetID="42" presetClass="path" presetSubtype="0" repeatCount="indefinite" accel="50000" decel="50000" fill="hold" grpId="0" nodeType="withEffect">
                                  <p:stCondLst>
                                    <p:cond delay="700"/>
                                  </p:stCondLst>
                                  <p:childTnLst>
                                    <p:animMotion origin="layout" path="M 4.16667E-6 0.27476 L 4.16667E-6 -1.26019 " pathEditMode="relative" rAng="0" ptsTypes="AA">
                                      <p:cBhvr>
                                        <p:cTn id="16" dur="12100" fill="hold"/>
                                        <p:tgtEl>
                                          <p:spTgt spid="34"/>
                                        </p:tgtEl>
                                        <p:attrNameLst>
                                          <p:attrName>ppt_x</p:attrName>
                                          <p:attrName>ppt_y</p:attrName>
                                        </p:attrNameLst>
                                      </p:cBhvr>
                                      <p:rCtr x="0" y="-768"/>
                                    </p:animMotion>
                                  </p:childTnLst>
                                </p:cTn>
                              </p:par>
                              <p:par>
                                <p:cTn id="17" presetID="42" presetClass="path" presetSubtype="0" repeatCount="indefinite" accel="50000" decel="50000" autoRev="1" fill="hold" grpId="0" nodeType="withEffect">
                                  <p:stCondLst>
                                    <p:cond delay="3600"/>
                                  </p:stCondLst>
                                  <p:endCondLst>
                                    <p:cond evt="onNext" delay="0">
                                      <p:tgtEl>
                                        <p:sldTgt/>
                                      </p:tgtEl>
                                    </p:cond>
                                  </p:endCondLst>
                                  <p:childTnLst>
                                    <p:animMotion origin="layout" path="M 1.94444E-6 0 L 1.94444E-6 -1.0081 " pathEditMode="relative" rAng="0" ptsTypes="AA">
                                      <p:cBhvr>
                                        <p:cTn id="18" dur="8400" fill="hold"/>
                                        <p:tgtEl>
                                          <p:spTgt spid="35"/>
                                        </p:tgtEl>
                                        <p:attrNameLst>
                                          <p:attrName>ppt_x</p:attrName>
                                          <p:attrName>ppt_y</p:attrName>
                                        </p:attrNameLst>
                                      </p:cBhvr>
                                      <p:rCtr x="0" y="-504"/>
                                    </p:animMotion>
                                  </p:childTnLst>
                                </p:cTn>
                              </p:par>
                              <p:par>
                                <p:cTn id="19" presetID="42" presetClass="path" presetSubtype="0" repeatCount="indefinite" accel="50000" decel="50000" fill="hold" grpId="0" nodeType="withEffect">
                                  <p:stCondLst>
                                    <p:cond delay="500"/>
                                  </p:stCondLst>
                                  <p:childTnLst>
                                    <p:animMotion origin="layout" path="M 2.77778E-6 1.85185E-6 L 2.77778E-6 0.99305 " pathEditMode="relative" rAng="0" ptsTypes="AA">
                                      <p:cBhvr>
                                        <p:cTn id="20" dur="19500" fill="hold"/>
                                        <p:tgtEl>
                                          <p:spTgt spid="36"/>
                                        </p:tgtEl>
                                        <p:attrNameLst>
                                          <p:attrName>ppt_x</p:attrName>
                                          <p:attrName>ppt_y</p:attrName>
                                        </p:attrNameLst>
                                      </p:cBhvr>
                                      <p:rCtr x="0" y="497"/>
                                    </p:animMotion>
                                  </p:childTnLst>
                                </p:cTn>
                              </p:par>
                              <p:par>
                                <p:cTn id="21" presetID="42" presetClass="path" presetSubtype="0" repeatCount="indefinite" accel="50000" decel="50000" fill="hold" grpId="0" nodeType="withEffect">
                                  <p:stCondLst>
                                    <p:cond delay="6300"/>
                                  </p:stCondLst>
                                  <p:childTnLst>
                                    <p:animMotion origin="layout" path="M 2.77778E-6 1.85185E-6 L 2.77778E-6 0.99305 " pathEditMode="relative" rAng="0" ptsTypes="AA">
                                      <p:cBhvr>
                                        <p:cTn id="22" dur="8200" fill="hold"/>
                                        <p:tgtEl>
                                          <p:spTgt spid="37"/>
                                        </p:tgtEl>
                                        <p:attrNameLst>
                                          <p:attrName>ppt_x</p:attrName>
                                          <p:attrName>ppt_y</p:attrName>
                                        </p:attrNameLst>
                                      </p:cBhvr>
                                      <p:rCtr x="0" y="497"/>
                                    </p:animMotion>
                                  </p:childTnLst>
                                </p:cTn>
                              </p:par>
                              <p:par>
                                <p:cTn id="23" presetID="42" presetClass="path" presetSubtype="0" repeatCount="indefinite" accel="50000" decel="50000" fill="hold" grpId="0" nodeType="withEffect">
                                  <p:stCondLst>
                                    <p:cond delay="5700"/>
                                  </p:stCondLst>
                                  <p:endCondLst>
                                    <p:cond evt="onNext" delay="0">
                                      <p:tgtEl>
                                        <p:sldTgt/>
                                      </p:tgtEl>
                                    </p:cond>
                                  </p:endCondLst>
                                  <p:childTnLst>
                                    <p:animMotion origin="layout" path="M -4.72222E-6 -2.15822E-6 L -4.72222E-6 -1.32223 " pathEditMode="relative" rAng="0" ptsTypes="AA">
                                      <p:cBhvr>
                                        <p:cTn id="24" dur="11500" fill="hold"/>
                                        <p:tgtEl>
                                          <p:spTgt spid="38"/>
                                        </p:tgtEl>
                                        <p:attrNameLst>
                                          <p:attrName>ppt_x</p:attrName>
                                          <p:attrName>ppt_y</p:attrName>
                                        </p:attrNameLst>
                                      </p:cBhvr>
                                      <p:rCtr x="0" y="-661"/>
                                    </p:animMotion>
                                  </p:childTnLst>
                                </p:cTn>
                              </p:par>
                              <p:par>
                                <p:cTn id="25" presetID="42" presetClass="path" presetSubtype="0" repeatCount="indefinite" accel="50000" decel="50000" fill="hold" grpId="0" nodeType="withEffect">
                                  <p:stCondLst>
                                    <p:cond delay="1300"/>
                                  </p:stCondLst>
                                  <p:endCondLst>
                                    <p:cond evt="onNext" delay="0">
                                      <p:tgtEl>
                                        <p:sldTgt/>
                                      </p:tgtEl>
                                    </p:cond>
                                  </p:endCondLst>
                                  <p:childTnLst>
                                    <p:animMotion origin="layout" path="M 1.94444E-6 0 L 1.94444E-6 -1.0081 " pathEditMode="relative" rAng="0" ptsTypes="AA">
                                      <p:cBhvr>
                                        <p:cTn id="26" dur="7300" fill="hold"/>
                                        <p:tgtEl>
                                          <p:spTgt spid="39"/>
                                        </p:tgtEl>
                                        <p:attrNameLst>
                                          <p:attrName>ppt_x</p:attrName>
                                          <p:attrName>ppt_y</p:attrName>
                                        </p:attrNameLst>
                                      </p:cBhvr>
                                      <p:rCtr x="0" y="-504"/>
                                    </p:animMotion>
                                  </p:childTnLst>
                                </p:cTn>
                              </p:par>
                              <p:par>
                                <p:cTn id="27" presetID="42" presetClass="path" presetSubtype="0" repeatCount="indefinite" accel="50000" decel="50000" fill="hold" grpId="0" nodeType="withEffect">
                                  <p:stCondLst>
                                    <p:cond delay="5300"/>
                                  </p:stCondLst>
                                  <p:childTnLst>
                                    <p:animMotion origin="layout" path="M 2.77778E-6 1.85185E-6 L 2.77778E-6 0.99305 " pathEditMode="relative" rAng="0" ptsTypes="AA">
                                      <p:cBhvr>
                                        <p:cTn id="28" dur="15100" fill="hold"/>
                                        <p:tgtEl>
                                          <p:spTgt spid="41"/>
                                        </p:tgtEl>
                                        <p:attrNameLst>
                                          <p:attrName>ppt_x</p:attrName>
                                          <p:attrName>ppt_y</p:attrName>
                                        </p:attrNameLst>
                                      </p:cBhvr>
                                      <p:rCtr x="0" y="497"/>
                                    </p:animMotion>
                                  </p:childTnLst>
                                </p:cTn>
                              </p:par>
                              <p:par>
                                <p:cTn id="29" presetID="42" presetClass="path" presetSubtype="0" repeatCount="indefinite" accel="50000" decel="50000" fill="hold" grpId="0" nodeType="withEffect">
                                  <p:stCondLst>
                                    <p:cond delay="1000"/>
                                  </p:stCondLst>
                                  <p:childTnLst>
                                    <p:animMotion origin="layout" path="M 2.77778E-6 1.85185E-6 L 2.77778E-6 0.99305 " pathEditMode="relative" rAng="0" ptsTypes="AA">
                                      <p:cBhvr>
                                        <p:cTn id="30" dur="5000" fill="hold"/>
                                        <p:tgtEl>
                                          <p:spTgt spid="42"/>
                                        </p:tgtEl>
                                        <p:attrNameLst>
                                          <p:attrName>ppt_x</p:attrName>
                                          <p:attrName>ppt_y</p:attrName>
                                        </p:attrNameLst>
                                      </p:cBhvr>
                                      <p:rCtr x="0" y="497"/>
                                    </p:animMotion>
                                  </p:childTnLst>
                                </p:cTn>
                              </p:par>
                              <p:par>
                                <p:cTn id="31" presetID="27" presetClass="emph" presetSubtype="0" repeatCount="indefinite" fill="hold" grpId="0" nodeType="withEffect">
                                  <p:stCondLst>
                                    <p:cond delay="0"/>
                                  </p:stCondLst>
                                  <p:childTnLst>
                                    <p:animClr clrSpc="rgb" dir="cw">
                                      <p:cBhvr override="childStyle">
                                        <p:cTn id="32" dur="6650" autoRev="1" fill="hold"/>
                                        <p:tgtEl>
                                          <p:spTgt spid="45"/>
                                        </p:tgtEl>
                                        <p:attrNameLst>
                                          <p:attrName>style.color</p:attrName>
                                        </p:attrNameLst>
                                      </p:cBhvr>
                                      <p:to>
                                        <a:srgbClr val="60CCCC"/>
                                      </p:to>
                                    </p:animClr>
                                    <p:animClr clrSpc="rgb" dir="cw">
                                      <p:cBhvr>
                                        <p:cTn id="33" dur="6650" autoRev="1" fill="hold"/>
                                        <p:tgtEl>
                                          <p:spTgt spid="45"/>
                                        </p:tgtEl>
                                        <p:attrNameLst>
                                          <p:attrName>fillcolor</p:attrName>
                                        </p:attrNameLst>
                                      </p:cBhvr>
                                      <p:to>
                                        <a:srgbClr val="60CCCC"/>
                                      </p:to>
                                    </p:animClr>
                                    <p:set>
                                      <p:cBhvr>
                                        <p:cTn id="34" dur="6650" autoRev="1" fill="hold"/>
                                        <p:tgtEl>
                                          <p:spTgt spid="45"/>
                                        </p:tgtEl>
                                        <p:attrNameLst>
                                          <p:attrName>fill.type</p:attrName>
                                        </p:attrNameLst>
                                      </p:cBhvr>
                                      <p:to>
                                        <p:strVal val="solid"/>
                                      </p:to>
                                    </p:set>
                                    <p:set>
                                      <p:cBhvr>
                                        <p:cTn id="35" dur="6650" autoRev="1" fill="hold"/>
                                        <p:tgtEl>
                                          <p:spTgt spid="45"/>
                                        </p:tgtEl>
                                        <p:attrNameLst>
                                          <p:attrName>fill.on</p:attrName>
                                        </p:attrNameLst>
                                      </p:cBhvr>
                                      <p:to>
                                        <p:strVal val="true"/>
                                      </p:to>
                                    </p:set>
                                  </p:childTnLst>
                                </p:cTn>
                              </p:par>
                              <p:par>
                                <p:cTn id="36" presetID="27" presetClass="emph" presetSubtype="0" repeatCount="indefinite" fill="hold" grpId="0" nodeType="withEffect">
                                  <p:stCondLst>
                                    <p:cond delay="700"/>
                                  </p:stCondLst>
                                  <p:childTnLst>
                                    <p:animClr clrSpc="rgb" dir="cw">
                                      <p:cBhvr override="childStyle">
                                        <p:cTn id="37" dur="5350" autoRev="1" fill="hold"/>
                                        <p:tgtEl>
                                          <p:spTgt spid="46"/>
                                        </p:tgtEl>
                                        <p:attrNameLst>
                                          <p:attrName>style.color</p:attrName>
                                        </p:attrNameLst>
                                      </p:cBhvr>
                                      <p:to>
                                        <a:srgbClr val="60CCCC"/>
                                      </p:to>
                                    </p:animClr>
                                    <p:animClr clrSpc="rgb" dir="cw">
                                      <p:cBhvr>
                                        <p:cTn id="38" dur="5350" autoRev="1" fill="hold"/>
                                        <p:tgtEl>
                                          <p:spTgt spid="46"/>
                                        </p:tgtEl>
                                        <p:attrNameLst>
                                          <p:attrName>fillcolor</p:attrName>
                                        </p:attrNameLst>
                                      </p:cBhvr>
                                      <p:to>
                                        <a:srgbClr val="60CCCC"/>
                                      </p:to>
                                    </p:animClr>
                                    <p:set>
                                      <p:cBhvr>
                                        <p:cTn id="39" dur="5350" autoRev="1" fill="hold"/>
                                        <p:tgtEl>
                                          <p:spTgt spid="46"/>
                                        </p:tgtEl>
                                        <p:attrNameLst>
                                          <p:attrName>fill.type</p:attrName>
                                        </p:attrNameLst>
                                      </p:cBhvr>
                                      <p:to>
                                        <p:strVal val="solid"/>
                                      </p:to>
                                    </p:set>
                                    <p:set>
                                      <p:cBhvr>
                                        <p:cTn id="40" dur="5350" autoRev="1" fill="hold"/>
                                        <p:tgtEl>
                                          <p:spTgt spid="46"/>
                                        </p:tgtEl>
                                        <p:attrNameLst>
                                          <p:attrName>fill.on</p:attrName>
                                        </p:attrNameLst>
                                      </p:cBhvr>
                                      <p:to>
                                        <p:strVal val="true"/>
                                      </p:to>
                                    </p:set>
                                  </p:childTnLst>
                                </p:cTn>
                              </p:par>
                              <p:par>
                                <p:cTn id="41" presetID="27" presetClass="emph" presetSubtype="0" repeatCount="indefinite" fill="hold" grpId="0" nodeType="withEffect">
                                  <p:stCondLst>
                                    <p:cond delay="2100"/>
                                  </p:stCondLst>
                                  <p:childTnLst>
                                    <p:animClr clrSpc="rgb" dir="cw">
                                      <p:cBhvr override="childStyle">
                                        <p:cTn id="42" dur="6650" autoRev="1" fill="hold"/>
                                        <p:tgtEl>
                                          <p:spTgt spid="47"/>
                                        </p:tgtEl>
                                        <p:attrNameLst>
                                          <p:attrName>style.color</p:attrName>
                                        </p:attrNameLst>
                                      </p:cBhvr>
                                      <p:to>
                                        <a:srgbClr val="60CCCC"/>
                                      </p:to>
                                    </p:animClr>
                                    <p:animClr clrSpc="rgb" dir="cw">
                                      <p:cBhvr>
                                        <p:cTn id="43" dur="6650" autoRev="1" fill="hold"/>
                                        <p:tgtEl>
                                          <p:spTgt spid="47"/>
                                        </p:tgtEl>
                                        <p:attrNameLst>
                                          <p:attrName>fillcolor</p:attrName>
                                        </p:attrNameLst>
                                      </p:cBhvr>
                                      <p:to>
                                        <a:srgbClr val="60CCCC"/>
                                      </p:to>
                                    </p:animClr>
                                    <p:set>
                                      <p:cBhvr>
                                        <p:cTn id="44" dur="6650" autoRev="1" fill="hold"/>
                                        <p:tgtEl>
                                          <p:spTgt spid="47"/>
                                        </p:tgtEl>
                                        <p:attrNameLst>
                                          <p:attrName>fill.type</p:attrName>
                                        </p:attrNameLst>
                                      </p:cBhvr>
                                      <p:to>
                                        <p:strVal val="solid"/>
                                      </p:to>
                                    </p:set>
                                    <p:set>
                                      <p:cBhvr>
                                        <p:cTn id="45" dur="6650" autoRev="1" fill="hold"/>
                                        <p:tgtEl>
                                          <p:spTgt spid="47"/>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46" grpId="0" animBg="1"/>
      <p:bldP spid="45" grpId="0" animBg="1"/>
      <p:bldP spid="33" grpId="0" animBg="1"/>
      <p:bldP spid="28" grpId="0" animBg="1"/>
      <p:bldP spid="29" grpId="0" animBg="1"/>
      <p:bldP spid="30" grpId="0" animBg="1"/>
      <p:bldP spid="31" grpId="0" animBg="1"/>
      <p:bldP spid="34" grpId="0" animBg="1"/>
      <p:bldP spid="35" grpId="0" animBg="1"/>
      <p:bldP spid="36" grpId="0" animBg="1"/>
      <p:bldP spid="37" grpId="0" animBg="1"/>
      <p:bldP spid="38" grpId="0" animBg="1"/>
      <p:bldP spid="39" grpId="0" animBg="1"/>
      <p:bldP spid="41" grpId="0" animBg="1"/>
      <p:bldP spid="42" grpId="0" animBg="1"/>
    </p:bld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Title Slide White">
    <p:spTree>
      <p:nvGrpSpPr>
        <p:cNvPr id="1" name=""/>
        <p:cNvGrpSpPr/>
        <p:nvPr/>
      </p:nvGrpSpPr>
      <p:grpSpPr>
        <a:xfrm>
          <a:off x="0" y="0"/>
          <a:ext cx="0" cy="0"/>
          <a:chOff x="0" y="0"/>
          <a:chExt cx="0" cy="0"/>
        </a:xfrm>
      </p:grpSpPr>
      <p:pic>
        <p:nvPicPr>
          <p:cNvPr id="53" name="Picture 52" descr="segue texture.jpg"/>
          <p:cNvPicPr>
            <a:picLocks noChangeAspect="1"/>
          </p:cNvPicPr>
          <p:nvPr userDrawn="1"/>
        </p:nvPicPr>
        <p:blipFill>
          <a:blip r:embed="rId2" cstate="print"/>
          <a:srcRect t="95236" r="2996"/>
          <a:stretch>
            <a:fillRect/>
          </a:stretch>
        </p:blipFill>
        <p:spPr>
          <a:xfrm>
            <a:off x="444384" y="6381456"/>
            <a:ext cx="11300057" cy="163808"/>
          </a:xfrm>
          <a:prstGeom prst="rect">
            <a:avLst/>
          </a:prstGeom>
        </p:spPr>
      </p:pic>
      <p:sp>
        <p:nvSpPr>
          <p:cNvPr id="49" name="Rectangle 3"/>
          <p:cNvSpPr>
            <a:spLocks noChangeArrowheads="1"/>
          </p:cNvSpPr>
          <p:nvPr/>
        </p:nvSpPr>
        <p:spPr bwMode="hidden">
          <a:xfrm>
            <a:off x="0" y="0"/>
            <a:ext cx="12188825" cy="177800"/>
          </a:xfrm>
          <a:prstGeom prst="rect">
            <a:avLst/>
          </a:prstGeom>
          <a:solidFill>
            <a:schemeClr val="bg2"/>
          </a:solidFill>
          <a:ln w="25400" algn="ctr">
            <a:noFill/>
            <a:miter lim="800000"/>
            <a:headEnd/>
            <a:tailEnd/>
          </a:ln>
          <a:effectLst/>
        </p:spPr>
        <p:txBody>
          <a:bodyPr wrap="none" anchor="ctr"/>
          <a:lstStyle/>
          <a:p>
            <a:endParaRPr lang="en-US">
              <a:latin typeface="+mj-lt"/>
            </a:endParaRPr>
          </a:p>
        </p:txBody>
      </p:sp>
      <p:sp>
        <p:nvSpPr>
          <p:cNvPr id="85" name="Rectangle 84"/>
          <p:cNvSpPr/>
          <p:nvPr/>
        </p:nvSpPr>
        <p:spPr>
          <a:xfrm>
            <a:off x="0" y="2382"/>
            <a:ext cx="12168841" cy="63783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44" name="Rectangle 43"/>
          <p:cNvSpPr/>
          <p:nvPr userDrawn="1"/>
        </p:nvSpPr>
        <p:spPr>
          <a:xfrm>
            <a:off x="1" y="6545264"/>
            <a:ext cx="12168841" cy="312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48" name="Subtitle 2"/>
          <p:cNvSpPr>
            <a:spLocks noGrp="1"/>
          </p:cNvSpPr>
          <p:nvPr>
            <p:ph type="subTitle" idx="1" hasCustomPrompt="1"/>
          </p:nvPr>
        </p:nvSpPr>
        <p:spPr>
          <a:xfrm>
            <a:off x="315095" y="4464067"/>
            <a:ext cx="10813351" cy="384175"/>
          </a:xfrm>
        </p:spPr>
        <p:txBody>
          <a:bodyPr anchor="b" anchorCtr="0">
            <a:noAutofit/>
          </a:bodyPr>
          <a:lstStyle>
            <a:lvl1pPr marL="0" indent="0" algn="l">
              <a:buNone/>
              <a:defRPr lang="en-US" sz="2000" b="0" kern="1200" dirty="0">
                <a:solidFill>
                  <a:srgbClr val="6DB344"/>
                </a:solidFill>
                <a:latin typeface="+mj-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L="0" lvl="0" indent="0" algn="l" defTabSz="914400" rtl="0" eaLnBrk="1" latinLnBrk="0" hangingPunct="1">
              <a:lnSpc>
                <a:spcPct val="95000"/>
              </a:lnSpc>
              <a:spcBef>
                <a:spcPts val="1440"/>
              </a:spcBef>
              <a:buClr>
                <a:srgbClr val="92D050"/>
              </a:buClr>
              <a:buSzPct val="90000"/>
              <a:buFont typeface="Arial" pitchFamily="34" charset="0"/>
              <a:buNone/>
              <a:tabLst/>
            </a:pPr>
            <a:r>
              <a:rPr lang="en-US" dirty="0" smtClean="0"/>
              <a:t>Presenter Name</a:t>
            </a:r>
            <a:endParaRPr lang="en-US" dirty="0"/>
          </a:p>
        </p:txBody>
      </p:sp>
      <p:sp>
        <p:nvSpPr>
          <p:cNvPr id="50" name="Title 1"/>
          <p:cNvSpPr>
            <a:spLocks noGrp="1"/>
          </p:cNvSpPr>
          <p:nvPr>
            <p:ph type="ctrTitle" hasCustomPrompt="1"/>
          </p:nvPr>
        </p:nvSpPr>
        <p:spPr>
          <a:xfrm>
            <a:off x="295114" y="1248229"/>
            <a:ext cx="10813350" cy="2907239"/>
          </a:xfrm>
        </p:spPr>
        <p:txBody>
          <a:bodyPr/>
          <a:lstStyle>
            <a:lvl1pPr algn="l" defTabSz="914400" rtl="0" eaLnBrk="1" latinLnBrk="0" hangingPunct="1">
              <a:lnSpc>
                <a:spcPct val="90000"/>
              </a:lnSpc>
              <a:spcBef>
                <a:spcPct val="0"/>
              </a:spcBef>
              <a:buNone/>
              <a:defRPr lang="en-US" sz="6000" b="0" kern="1200" spc="0" baseline="0" dirty="0">
                <a:gradFill flip="none" rotWithShape="1">
                  <a:gsLst>
                    <a:gs pos="0">
                      <a:srgbClr val="55E6ED"/>
                    </a:gs>
                    <a:gs pos="80000">
                      <a:srgbClr val="009249"/>
                    </a:gs>
                  </a:gsLst>
                  <a:lin ang="12000000" scaled="0"/>
                  <a:tileRect/>
                </a:gradFill>
                <a:latin typeface="+mj-lt"/>
                <a:ea typeface="+mj-ea"/>
                <a:cs typeface="+mj-cs"/>
              </a:defRPr>
            </a:lvl1pPr>
          </a:lstStyle>
          <a:p>
            <a:r>
              <a:rPr lang="en-US" dirty="0" smtClean="0"/>
              <a:t>Presentation Title Goes Here</a:t>
            </a:r>
            <a:endParaRPr lang="en-US" dirty="0"/>
          </a:p>
        </p:txBody>
      </p:sp>
      <p:grpSp>
        <p:nvGrpSpPr>
          <p:cNvPr id="2" name="Group 67"/>
          <p:cNvGrpSpPr/>
          <p:nvPr userDrawn="1"/>
        </p:nvGrpSpPr>
        <p:grpSpPr>
          <a:xfrm>
            <a:off x="455613" y="301884"/>
            <a:ext cx="839969" cy="447811"/>
            <a:chOff x="609606" y="528528"/>
            <a:chExt cx="1444732" cy="763787"/>
          </a:xfrm>
          <a:gradFill flip="none" rotWithShape="1">
            <a:gsLst>
              <a:gs pos="11000">
                <a:schemeClr val="accent2"/>
              </a:gs>
              <a:gs pos="100000">
                <a:schemeClr val="accent5"/>
              </a:gs>
            </a:gsLst>
            <a:lin ang="2700000" scaled="1"/>
            <a:tileRect/>
          </a:gradFill>
        </p:grpSpPr>
        <p:sp>
          <p:nvSpPr>
            <p:cNvPr id="92" name="Rectangle 91"/>
            <p:cNvSpPr>
              <a:spLocks noChangeArrowheads="1"/>
            </p:cNvSpPr>
            <p:nvPr/>
          </p:nvSpPr>
          <p:spPr bwMode="black">
            <a:xfrm>
              <a:off x="1016583" y="1035671"/>
              <a:ext cx="65914" cy="249729"/>
            </a:xfrm>
            <a:prstGeom prst="rect">
              <a:avLst/>
            </a:prstGeom>
            <a:grpFill/>
            <a:ln w="9525">
              <a:noFill/>
              <a:miter lim="800000"/>
              <a:headEnd/>
              <a:tailEnd/>
            </a:ln>
          </p:spPr>
          <p:txBody>
            <a:bodyPr/>
            <a:lstStyle/>
            <a:p>
              <a:endParaRPr lang="en-US">
                <a:latin typeface="+mj-lt"/>
              </a:endParaRPr>
            </a:p>
          </p:txBody>
        </p:sp>
        <p:sp>
          <p:nvSpPr>
            <p:cNvPr id="93" name="Freeform 92"/>
            <p:cNvSpPr>
              <a:spLocks/>
            </p:cNvSpPr>
            <p:nvPr/>
          </p:nvSpPr>
          <p:spPr bwMode="black">
            <a:xfrm>
              <a:off x="1400565" y="1028755"/>
              <a:ext cx="190842" cy="263560"/>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grpFill/>
            <a:ln w="9525">
              <a:noFill/>
              <a:round/>
              <a:headEnd/>
              <a:tailEnd/>
            </a:ln>
          </p:spPr>
          <p:txBody>
            <a:bodyPr/>
            <a:lstStyle/>
            <a:p>
              <a:endParaRPr lang="en-US">
                <a:latin typeface="+mj-lt"/>
              </a:endParaRPr>
            </a:p>
          </p:txBody>
        </p:sp>
        <p:sp>
          <p:nvSpPr>
            <p:cNvPr id="94" name="Freeform 93"/>
            <p:cNvSpPr>
              <a:spLocks/>
            </p:cNvSpPr>
            <p:nvPr/>
          </p:nvSpPr>
          <p:spPr bwMode="black">
            <a:xfrm>
              <a:off x="740666" y="1028755"/>
              <a:ext cx="190842" cy="263560"/>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grpFill/>
            <a:ln w="9525">
              <a:noFill/>
              <a:round/>
              <a:headEnd/>
              <a:tailEnd/>
            </a:ln>
          </p:spPr>
          <p:txBody>
            <a:bodyPr/>
            <a:lstStyle/>
            <a:p>
              <a:endParaRPr lang="en-US">
                <a:latin typeface="+mj-lt"/>
              </a:endParaRPr>
            </a:p>
          </p:txBody>
        </p:sp>
        <p:sp>
          <p:nvSpPr>
            <p:cNvPr id="95" name="Freeform 94"/>
            <p:cNvSpPr>
              <a:spLocks noEditPoints="1"/>
            </p:cNvSpPr>
            <p:nvPr/>
          </p:nvSpPr>
          <p:spPr bwMode="black">
            <a:xfrm>
              <a:off x="1660386" y="1028755"/>
              <a:ext cx="262121" cy="263560"/>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grpFill/>
            <a:ln w="9525">
              <a:noFill/>
              <a:round/>
              <a:headEnd/>
              <a:tailEnd/>
            </a:ln>
          </p:spPr>
          <p:txBody>
            <a:bodyPr/>
            <a:lstStyle/>
            <a:p>
              <a:endParaRPr lang="en-US">
                <a:latin typeface="+mj-lt"/>
              </a:endParaRPr>
            </a:p>
          </p:txBody>
        </p:sp>
        <p:sp>
          <p:nvSpPr>
            <p:cNvPr id="96" name="Freeform 95"/>
            <p:cNvSpPr>
              <a:spLocks/>
            </p:cNvSpPr>
            <p:nvPr/>
          </p:nvSpPr>
          <p:spPr bwMode="black">
            <a:xfrm>
              <a:off x="1167569" y="1028755"/>
              <a:ext cx="170915" cy="263560"/>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grpFill/>
            <a:ln w="9525">
              <a:noFill/>
              <a:round/>
              <a:headEnd/>
              <a:tailEnd/>
            </a:ln>
          </p:spPr>
          <p:txBody>
            <a:bodyPr/>
            <a:lstStyle/>
            <a:p>
              <a:endParaRPr lang="en-US">
                <a:latin typeface="+mj-lt"/>
              </a:endParaRPr>
            </a:p>
          </p:txBody>
        </p:sp>
        <p:sp>
          <p:nvSpPr>
            <p:cNvPr id="97" name="Freeform 96"/>
            <p:cNvSpPr>
              <a:spLocks/>
            </p:cNvSpPr>
            <p:nvPr/>
          </p:nvSpPr>
          <p:spPr bwMode="black">
            <a:xfrm>
              <a:off x="609606" y="732922"/>
              <a:ext cx="62081" cy="128323"/>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grpFill/>
            <a:ln w="9525">
              <a:noFill/>
              <a:round/>
              <a:headEnd/>
              <a:tailEnd/>
            </a:ln>
          </p:spPr>
          <p:txBody>
            <a:bodyPr/>
            <a:lstStyle/>
            <a:p>
              <a:endParaRPr lang="en-US">
                <a:latin typeface="+mj-lt"/>
              </a:endParaRPr>
            </a:p>
          </p:txBody>
        </p:sp>
        <p:sp>
          <p:nvSpPr>
            <p:cNvPr id="98" name="Freeform 97"/>
            <p:cNvSpPr>
              <a:spLocks/>
            </p:cNvSpPr>
            <p:nvPr/>
          </p:nvSpPr>
          <p:spPr bwMode="black">
            <a:xfrm>
              <a:off x="783587" y="646860"/>
              <a:ext cx="62081" cy="214383"/>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grpFill/>
            <a:ln w="9525">
              <a:noFill/>
              <a:round/>
              <a:headEnd/>
              <a:tailEnd/>
            </a:ln>
          </p:spPr>
          <p:txBody>
            <a:bodyPr/>
            <a:lstStyle/>
            <a:p>
              <a:endParaRPr lang="en-US">
                <a:latin typeface="+mj-lt"/>
              </a:endParaRPr>
            </a:p>
          </p:txBody>
        </p:sp>
        <p:sp>
          <p:nvSpPr>
            <p:cNvPr id="99" name="Freeform 98"/>
            <p:cNvSpPr>
              <a:spLocks/>
            </p:cNvSpPr>
            <p:nvPr/>
          </p:nvSpPr>
          <p:spPr bwMode="black">
            <a:xfrm>
              <a:off x="954502" y="528528"/>
              <a:ext cx="62081" cy="394956"/>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grpFill/>
            <a:ln w="9525">
              <a:noFill/>
              <a:round/>
              <a:headEnd/>
              <a:tailEnd/>
            </a:ln>
          </p:spPr>
          <p:txBody>
            <a:bodyPr/>
            <a:lstStyle/>
            <a:p>
              <a:endParaRPr lang="en-US">
                <a:latin typeface="+mj-lt"/>
              </a:endParaRPr>
            </a:p>
          </p:txBody>
        </p:sp>
        <p:sp>
          <p:nvSpPr>
            <p:cNvPr id="100" name="Freeform 99"/>
            <p:cNvSpPr>
              <a:spLocks/>
            </p:cNvSpPr>
            <p:nvPr/>
          </p:nvSpPr>
          <p:spPr bwMode="black">
            <a:xfrm>
              <a:off x="1128481" y="646860"/>
              <a:ext cx="62081" cy="214383"/>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grpFill/>
            <a:ln w="9525">
              <a:noFill/>
              <a:round/>
              <a:headEnd/>
              <a:tailEnd/>
            </a:ln>
          </p:spPr>
          <p:txBody>
            <a:bodyPr/>
            <a:lstStyle/>
            <a:p>
              <a:endParaRPr lang="en-US">
                <a:latin typeface="+mj-lt"/>
              </a:endParaRPr>
            </a:p>
          </p:txBody>
        </p:sp>
        <p:sp>
          <p:nvSpPr>
            <p:cNvPr id="105" name="Freeform 104"/>
            <p:cNvSpPr>
              <a:spLocks/>
            </p:cNvSpPr>
            <p:nvPr/>
          </p:nvSpPr>
          <p:spPr bwMode="black">
            <a:xfrm>
              <a:off x="1298630" y="732922"/>
              <a:ext cx="65914" cy="128323"/>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grpFill/>
            <a:ln w="9525">
              <a:noFill/>
              <a:round/>
              <a:headEnd/>
              <a:tailEnd/>
            </a:ln>
          </p:spPr>
          <p:txBody>
            <a:bodyPr/>
            <a:lstStyle/>
            <a:p>
              <a:endParaRPr lang="en-US">
                <a:latin typeface="+mj-lt"/>
              </a:endParaRPr>
            </a:p>
          </p:txBody>
        </p:sp>
        <p:sp>
          <p:nvSpPr>
            <p:cNvPr id="106" name="Freeform 105"/>
            <p:cNvSpPr>
              <a:spLocks/>
            </p:cNvSpPr>
            <p:nvPr/>
          </p:nvSpPr>
          <p:spPr bwMode="black">
            <a:xfrm>
              <a:off x="1472609" y="646860"/>
              <a:ext cx="62847" cy="214383"/>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grpFill/>
            <a:ln w="9525">
              <a:noFill/>
              <a:round/>
              <a:headEnd/>
              <a:tailEnd/>
            </a:ln>
          </p:spPr>
          <p:txBody>
            <a:bodyPr/>
            <a:lstStyle/>
            <a:p>
              <a:endParaRPr lang="en-US">
                <a:latin typeface="+mj-lt"/>
              </a:endParaRPr>
            </a:p>
          </p:txBody>
        </p:sp>
        <p:sp>
          <p:nvSpPr>
            <p:cNvPr id="107" name="Freeform 106"/>
            <p:cNvSpPr>
              <a:spLocks/>
            </p:cNvSpPr>
            <p:nvPr/>
          </p:nvSpPr>
          <p:spPr bwMode="black">
            <a:xfrm>
              <a:off x="1646588" y="528528"/>
              <a:ext cx="62847" cy="394956"/>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grpFill/>
            <a:ln w="9525">
              <a:noFill/>
              <a:round/>
              <a:headEnd/>
              <a:tailEnd/>
            </a:ln>
          </p:spPr>
          <p:txBody>
            <a:bodyPr/>
            <a:lstStyle/>
            <a:p>
              <a:endParaRPr lang="en-US">
                <a:latin typeface="+mj-lt"/>
              </a:endParaRPr>
            </a:p>
          </p:txBody>
        </p:sp>
        <p:sp>
          <p:nvSpPr>
            <p:cNvPr id="108" name="Freeform 107"/>
            <p:cNvSpPr>
              <a:spLocks/>
            </p:cNvSpPr>
            <p:nvPr/>
          </p:nvSpPr>
          <p:spPr bwMode="black">
            <a:xfrm>
              <a:off x="1817502" y="646864"/>
              <a:ext cx="62847" cy="214383"/>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grpFill/>
            <a:ln w="9525">
              <a:noFill/>
              <a:round/>
              <a:headEnd/>
              <a:tailEnd/>
            </a:ln>
          </p:spPr>
          <p:txBody>
            <a:bodyPr/>
            <a:lstStyle/>
            <a:p>
              <a:endParaRPr lang="en-US">
                <a:latin typeface="+mj-lt"/>
              </a:endParaRPr>
            </a:p>
          </p:txBody>
        </p:sp>
        <p:sp>
          <p:nvSpPr>
            <p:cNvPr id="113" name="Freeform 112"/>
            <p:cNvSpPr>
              <a:spLocks/>
            </p:cNvSpPr>
            <p:nvPr/>
          </p:nvSpPr>
          <p:spPr bwMode="black">
            <a:xfrm>
              <a:off x="1991491" y="732927"/>
              <a:ext cx="62847" cy="128323"/>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grpFill/>
            <a:ln w="9525">
              <a:noFill/>
              <a:round/>
              <a:headEnd/>
              <a:tailEnd/>
            </a:ln>
          </p:spPr>
          <p:txBody>
            <a:bodyPr/>
            <a:lstStyle/>
            <a:p>
              <a:endParaRPr lang="en-US">
                <a:latin typeface="+mj-lt"/>
              </a:endParaRPr>
            </a:p>
          </p:txBody>
        </p:sp>
      </p:grpSp>
      <p:sp>
        <p:nvSpPr>
          <p:cNvPr id="57" name="Rectangle 5"/>
          <p:cNvSpPr>
            <a:spLocks noChangeArrowheads="1"/>
          </p:cNvSpPr>
          <p:nvPr userDrawn="1"/>
        </p:nvSpPr>
        <p:spPr bwMode="ltGray">
          <a:xfrm>
            <a:off x="10640200" y="6584513"/>
            <a:ext cx="791023" cy="175257"/>
          </a:xfrm>
          <a:prstGeom prst="rect">
            <a:avLst/>
          </a:prstGeom>
          <a:noFill/>
          <a:ln w="9525">
            <a:noFill/>
            <a:miter lim="800000"/>
            <a:headEnd/>
            <a:tailEnd/>
          </a:ln>
          <a:effectLst/>
        </p:spPr>
        <p:txBody>
          <a:bodyPr wrap="none" lIns="82124" tIns="41061" rIns="82124" bIns="41061" anchor="b">
            <a:spAutoFit/>
          </a:bodyPr>
          <a:lstStyle/>
          <a:p>
            <a:pPr algn="r" defTabSz="814388">
              <a:lnSpc>
                <a:spcPct val="100000"/>
              </a:lnSpc>
            </a:pPr>
            <a:r>
              <a:rPr lang="en-US" sz="600" dirty="0">
                <a:solidFill>
                  <a:srgbClr val="C0C0C0"/>
                </a:solidFill>
                <a:latin typeface="+mj-lt"/>
              </a:rPr>
              <a:t>Cisco Confidential</a:t>
            </a:r>
          </a:p>
        </p:txBody>
      </p:sp>
      <p:sp>
        <p:nvSpPr>
          <p:cNvPr id="58" name="Rectangle 7"/>
          <p:cNvSpPr>
            <a:spLocks noChangeArrowheads="1"/>
          </p:cNvSpPr>
          <p:nvPr userDrawn="1"/>
        </p:nvSpPr>
        <p:spPr bwMode="ltGray">
          <a:xfrm>
            <a:off x="11578312" y="6580409"/>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lnSpc>
                <a:spcPct val="100000"/>
              </a:lnSpc>
            </a:pPr>
            <a:fld id="{DFCF27A5-1A5B-48D3-A060-2758FFBB1ADD}" type="slidenum">
              <a:rPr lang="en-US" sz="600">
                <a:solidFill>
                  <a:srgbClr val="C0C0C0"/>
                </a:solidFill>
                <a:latin typeface="+mj-lt"/>
              </a:rPr>
              <a:pPr algn="r" defTabSz="814388">
                <a:lnSpc>
                  <a:spcPct val="100000"/>
                </a:lnSpc>
              </a:pPr>
              <a:t>‹#›</a:t>
            </a:fld>
            <a:endParaRPr lang="en-US" sz="600" dirty="0">
              <a:solidFill>
                <a:srgbClr val="C0C0C0"/>
              </a:solidFill>
              <a:latin typeface="+mj-lt"/>
            </a:endParaRPr>
          </a:p>
        </p:txBody>
      </p:sp>
      <p:sp>
        <p:nvSpPr>
          <p:cNvPr id="51" name="Text Placeholder 50"/>
          <p:cNvSpPr>
            <a:spLocks noGrp="1"/>
          </p:cNvSpPr>
          <p:nvPr>
            <p:ph type="body" sz="quarter" idx="10" hasCustomPrompt="1"/>
          </p:nvPr>
        </p:nvSpPr>
        <p:spPr>
          <a:xfrm>
            <a:off x="314325" y="4785927"/>
            <a:ext cx="10810875" cy="395288"/>
          </a:xfrm>
        </p:spPr>
        <p:txBody>
          <a:bodyPr/>
          <a:lstStyle>
            <a:lvl1pPr marL="0" indent="0">
              <a:buFontTx/>
              <a:buNone/>
              <a:defRPr lang="en-US" sz="1800" kern="1200" dirty="0" smtClean="0">
                <a:solidFill>
                  <a:srgbClr val="6DB344"/>
                </a:solidFill>
                <a:latin typeface="+mj-lt"/>
                <a:ea typeface="+mn-ea"/>
                <a:cs typeface="+mn-cs"/>
              </a:defRPr>
            </a:lvl1pPr>
            <a:lvl2pPr>
              <a:buFontTx/>
              <a:buNone/>
              <a:defRPr lang="en-US" sz="2000" kern="1200" dirty="0" smtClean="0">
                <a:solidFill>
                  <a:srgbClr val="6DB344"/>
                </a:solidFill>
                <a:latin typeface="+mj-lt"/>
                <a:ea typeface="+mn-ea"/>
                <a:cs typeface="+mn-cs"/>
              </a:defRPr>
            </a:lvl2pPr>
            <a:lvl3pPr>
              <a:buFontTx/>
              <a:buNone/>
              <a:defRPr lang="en-US" sz="2000" kern="1200" dirty="0" smtClean="0">
                <a:solidFill>
                  <a:srgbClr val="6DB344"/>
                </a:solidFill>
                <a:latin typeface="+mj-lt"/>
                <a:ea typeface="+mn-ea"/>
                <a:cs typeface="+mn-cs"/>
              </a:defRPr>
            </a:lvl3pPr>
            <a:lvl4pPr>
              <a:buFontTx/>
              <a:buNone/>
              <a:defRPr lang="en-US" sz="2000" kern="1200" dirty="0" smtClean="0">
                <a:solidFill>
                  <a:srgbClr val="6DB344"/>
                </a:solidFill>
                <a:latin typeface="+mj-lt"/>
                <a:ea typeface="+mn-ea"/>
                <a:cs typeface="+mn-cs"/>
              </a:defRPr>
            </a:lvl4pPr>
            <a:lvl5pPr>
              <a:buFontTx/>
              <a:buNone/>
              <a:defRPr lang="en-US" sz="2000" kern="1200" dirty="0" smtClean="0">
                <a:solidFill>
                  <a:srgbClr val="6DB344"/>
                </a:solidFill>
                <a:latin typeface="+mj-lt"/>
                <a:ea typeface="+mn-ea"/>
                <a:cs typeface="+mn-cs"/>
              </a:defRPr>
            </a:lvl5pPr>
          </a:lstStyle>
          <a:p>
            <a:pPr lvl="0"/>
            <a:r>
              <a:rPr lang="en-US" dirty="0" smtClean="0"/>
              <a:t>Presenter Title</a:t>
            </a:r>
            <a:endParaRPr lang="en-US" dirty="0"/>
          </a:p>
        </p:txBody>
      </p:sp>
      <p:sp>
        <p:nvSpPr>
          <p:cNvPr id="54" name="Text Placeholder 53"/>
          <p:cNvSpPr>
            <a:spLocks noGrp="1"/>
          </p:cNvSpPr>
          <p:nvPr>
            <p:ph type="body" sz="quarter" idx="11" hasCustomPrompt="1"/>
          </p:nvPr>
        </p:nvSpPr>
        <p:spPr>
          <a:xfrm>
            <a:off x="314325" y="5273675"/>
            <a:ext cx="10829925" cy="400050"/>
          </a:xfrm>
        </p:spPr>
        <p:txBody>
          <a:bodyPr/>
          <a:lstStyle>
            <a:lvl1pPr marL="0" indent="0">
              <a:buFontTx/>
              <a:buNone/>
              <a:defRPr lang="en-US" sz="1400" kern="1200" dirty="0" smtClean="0">
                <a:solidFill>
                  <a:srgbClr val="6DB344"/>
                </a:solidFill>
                <a:latin typeface="+mj-lt"/>
                <a:ea typeface="+mn-ea"/>
                <a:cs typeface="+mn-cs"/>
              </a:defRPr>
            </a:lvl1pPr>
            <a:lvl2pPr marL="0" indent="0">
              <a:buFontTx/>
              <a:buNone/>
              <a:defRPr lang="en-US" sz="2000" kern="1200" dirty="0" smtClean="0">
                <a:solidFill>
                  <a:srgbClr val="6DB344"/>
                </a:solidFill>
                <a:latin typeface="+mj-lt"/>
                <a:ea typeface="+mn-ea"/>
                <a:cs typeface="+mn-cs"/>
              </a:defRPr>
            </a:lvl2pPr>
            <a:lvl3pPr marL="0" indent="0">
              <a:buFontTx/>
              <a:buNone/>
              <a:defRPr lang="en-US" sz="2000" kern="1200" dirty="0" smtClean="0">
                <a:solidFill>
                  <a:srgbClr val="6DB344"/>
                </a:solidFill>
                <a:latin typeface="+mj-lt"/>
                <a:ea typeface="+mn-ea"/>
                <a:cs typeface="+mn-cs"/>
              </a:defRPr>
            </a:lvl3pPr>
            <a:lvl4pPr marL="0" indent="0">
              <a:buFontTx/>
              <a:buNone/>
              <a:defRPr lang="en-US" sz="2000" kern="1200" dirty="0" smtClean="0">
                <a:solidFill>
                  <a:srgbClr val="6DB344"/>
                </a:solidFill>
                <a:latin typeface="+mj-lt"/>
                <a:ea typeface="+mn-ea"/>
                <a:cs typeface="+mn-cs"/>
              </a:defRPr>
            </a:lvl4pPr>
            <a:lvl5pPr marL="0" indent="0">
              <a:buFontTx/>
              <a:buNone/>
              <a:defRPr lang="en-US" sz="2000" kern="1200" dirty="0" smtClean="0">
                <a:solidFill>
                  <a:srgbClr val="6DB344"/>
                </a:solidFill>
                <a:latin typeface="+mj-lt"/>
                <a:ea typeface="+mn-ea"/>
                <a:cs typeface="+mn-cs"/>
              </a:defRPr>
            </a:lvl5pPr>
          </a:lstStyle>
          <a:p>
            <a:pPr lvl="0"/>
            <a:r>
              <a:rPr lang="en-US" dirty="0" smtClean="0"/>
              <a:t>Date</a:t>
            </a:r>
            <a:endParaRPr lang="en-US" dirty="0"/>
          </a:p>
        </p:txBody>
      </p:sp>
      <p:sp>
        <p:nvSpPr>
          <p:cNvPr id="28" name="Rectangle 4"/>
          <p:cNvSpPr>
            <a:spLocks noChangeArrowheads="1"/>
          </p:cNvSpPr>
          <p:nvPr userDrawn="1"/>
        </p:nvSpPr>
        <p:spPr bwMode="ltGray">
          <a:xfrm>
            <a:off x="354129" y="6586247"/>
            <a:ext cx="4559499" cy="175257"/>
          </a:xfrm>
          <a:prstGeom prst="rect">
            <a:avLst/>
          </a:prstGeom>
          <a:noFill/>
          <a:ln w="9525">
            <a:noFill/>
            <a:miter lim="800000"/>
            <a:headEnd/>
            <a:tailEnd/>
          </a:ln>
          <a:effectLst/>
        </p:spPr>
        <p:txBody>
          <a:bodyPr wrap="square" lIns="82124" tIns="41061" rIns="82124" bIns="41061" anchor="b" anchorCtr="0">
            <a:spAutoFit/>
          </a:bodyPr>
          <a:lstStyle/>
          <a:p>
            <a:pPr algn="l" defTabSz="814388">
              <a:lnSpc>
                <a:spcPct val="100000"/>
              </a:lnSpc>
            </a:pPr>
            <a:r>
              <a:rPr lang="en-US" sz="600" dirty="0" smtClean="0">
                <a:solidFill>
                  <a:srgbClr val="C0C0C0"/>
                </a:solidFill>
                <a:latin typeface="+mj-lt"/>
              </a:rPr>
              <a:t>© 2013</a:t>
            </a:r>
            <a:r>
              <a:rPr lang="en-US" sz="600" baseline="0" dirty="0" smtClean="0">
                <a:solidFill>
                  <a:srgbClr val="C0C0C0"/>
                </a:solidFill>
                <a:latin typeface="+mj-lt"/>
              </a:rPr>
              <a:t>  </a:t>
            </a:r>
            <a:r>
              <a:rPr lang="en-US" sz="600" dirty="0" smtClean="0">
                <a:solidFill>
                  <a:srgbClr val="C0C0C0"/>
                </a:solidFill>
                <a:latin typeface="+mj-lt"/>
              </a:rPr>
              <a:t>Cisco and/or its affiliates. All rights reserved.</a:t>
            </a:r>
            <a:endParaRPr lang="en-US" sz="600" dirty="0">
              <a:solidFill>
                <a:srgbClr val="C0C0C0"/>
              </a:solidFill>
              <a:latin typeface="+mj-lt"/>
            </a:endParaRPr>
          </a:p>
        </p:txBody>
      </p:sp>
    </p:spTree>
    <p:extLst>
      <p:ext uri="{BB962C8B-B14F-4D97-AF65-F5344CB8AC3E}">
        <p14:creationId xmlns:p14="http://schemas.microsoft.com/office/powerpoint/2010/main" val="2222679944"/>
      </p:ext>
    </p:extLst>
  </p:cSld>
  <p:clrMapOvr>
    <a:masterClrMapping/>
  </p:clrMapOvr>
  <p:transition>
    <p:wipe dir="r"/>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Title Slide-animated gradient">
    <p:spTree>
      <p:nvGrpSpPr>
        <p:cNvPr id="1" name=""/>
        <p:cNvGrpSpPr/>
        <p:nvPr/>
      </p:nvGrpSpPr>
      <p:grpSpPr>
        <a:xfrm>
          <a:off x="0" y="0"/>
          <a:ext cx="0" cy="0"/>
          <a:chOff x="0" y="0"/>
          <a:chExt cx="0" cy="0"/>
        </a:xfrm>
      </p:grpSpPr>
      <p:pic>
        <p:nvPicPr>
          <p:cNvPr id="35" name="Picture 2" descr="C:\Documents and Settings\contractor\Desktop\Blue_Green_Gradient.png"/>
          <p:cNvPicPr>
            <a:picLocks noChangeAspect="1" noChangeArrowheads="1"/>
          </p:cNvPicPr>
          <p:nvPr userDrawn="1"/>
        </p:nvPicPr>
        <p:blipFill>
          <a:blip r:embed="rId2" cstate="print"/>
          <a:srcRect/>
          <a:stretch>
            <a:fillRect/>
          </a:stretch>
        </p:blipFill>
        <p:spPr bwMode="auto">
          <a:xfrm>
            <a:off x="-16929" y="0"/>
            <a:ext cx="12205754" cy="6858000"/>
          </a:xfrm>
          <a:prstGeom prst="rect">
            <a:avLst/>
          </a:prstGeom>
          <a:noFill/>
        </p:spPr>
      </p:pic>
      <p:sp>
        <p:nvSpPr>
          <p:cNvPr id="29" name="Rounded Rectangle 28"/>
          <p:cNvSpPr/>
          <p:nvPr/>
        </p:nvSpPr>
        <p:spPr>
          <a:xfrm>
            <a:off x="2430699" y="-3570592"/>
            <a:ext cx="2305719" cy="14014174"/>
          </a:xfrm>
          <a:prstGeom prst="roundRect">
            <a:avLst>
              <a:gd name="adj" fmla="val 50000"/>
            </a:avLst>
          </a:prstGeom>
          <a:gradFill flip="none" rotWithShape="1">
            <a:gsLst>
              <a:gs pos="0">
                <a:schemeClr val="accent1">
                  <a:shade val="30000"/>
                  <a:satMod val="115000"/>
                  <a:alpha val="18000"/>
                </a:scheme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30" name="Rounded Rectangle 29"/>
          <p:cNvSpPr/>
          <p:nvPr/>
        </p:nvSpPr>
        <p:spPr>
          <a:xfrm>
            <a:off x="0" y="-637720"/>
            <a:ext cx="2305719" cy="8148430"/>
          </a:xfrm>
          <a:prstGeom prst="roundRect">
            <a:avLst>
              <a:gd name="adj" fmla="val 50000"/>
            </a:avLst>
          </a:prstGeom>
          <a:gradFill flip="none" rotWithShape="1">
            <a:gsLst>
              <a:gs pos="0">
                <a:schemeClr val="accent1">
                  <a:shade val="30000"/>
                  <a:satMod val="115000"/>
                  <a:alpha val="18000"/>
                </a:scheme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31" name="Rounded Rectangle 30"/>
          <p:cNvSpPr/>
          <p:nvPr/>
        </p:nvSpPr>
        <p:spPr>
          <a:xfrm rot="10800000">
            <a:off x="1351370" y="4248605"/>
            <a:ext cx="2305719" cy="8148430"/>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sz="1800" kern="1200">
              <a:solidFill>
                <a:schemeClr val="lt1"/>
              </a:solidFill>
              <a:latin typeface="+mj-lt"/>
              <a:ea typeface="+mn-ea"/>
              <a:cs typeface="+mn-cs"/>
            </a:endParaRPr>
          </a:p>
        </p:txBody>
      </p:sp>
      <p:sp>
        <p:nvSpPr>
          <p:cNvPr id="32" name="Rounded Rectangle 31"/>
          <p:cNvSpPr/>
          <p:nvPr userDrawn="1"/>
        </p:nvSpPr>
        <p:spPr>
          <a:xfrm>
            <a:off x="8778358" y="-2913279"/>
            <a:ext cx="2305719" cy="8148430"/>
          </a:xfrm>
          <a:prstGeom prst="roundRect">
            <a:avLst>
              <a:gd name="adj" fmla="val 50000"/>
            </a:avLst>
          </a:prstGeom>
          <a:gradFill flip="none" rotWithShape="1">
            <a:gsLst>
              <a:gs pos="0">
                <a:schemeClr val="accent4">
                  <a:lumMod val="75000"/>
                  <a:alpha val="28000"/>
                </a:schemeClr>
              </a:gs>
              <a:gs pos="100000">
                <a:schemeClr val="accent4">
                  <a:lumMod val="75000"/>
                  <a:alpha val="29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33" name="Rounded Rectangle 32"/>
          <p:cNvSpPr/>
          <p:nvPr userDrawn="1"/>
        </p:nvSpPr>
        <p:spPr>
          <a:xfrm>
            <a:off x="10804454" y="5699195"/>
            <a:ext cx="2305719" cy="8148430"/>
          </a:xfrm>
          <a:prstGeom prst="roundRect">
            <a:avLst>
              <a:gd name="adj" fmla="val 50000"/>
            </a:avLst>
          </a:prstGeom>
          <a:gradFill flip="none" rotWithShape="1">
            <a:gsLst>
              <a:gs pos="0">
                <a:schemeClr val="accent4">
                  <a:lumMod val="75000"/>
                  <a:alpha val="28000"/>
                </a:schemeClr>
              </a:gs>
              <a:gs pos="100000">
                <a:schemeClr val="accent4">
                  <a:lumMod val="75000"/>
                  <a:alpha val="29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34" name="Rounded Rectangle 33"/>
          <p:cNvSpPr/>
          <p:nvPr/>
        </p:nvSpPr>
        <p:spPr>
          <a:xfrm rot="10800000">
            <a:off x="4047043" y="1516172"/>
            <a:ext cx="2305719" cy="8148430"/>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2" name="Title 1"/>
          <p:cNvSpPr>
            <a:spLocks noGrp="1"/>
          </p:cNvSpPr>
          <p:nvPr>
            <p:ph type="ctrTitle" hasCustomPrompt="1"/>
          </p:nvPr>
        </p:nvSpPr>
        <p:spPr>
          <a:xfrm>
            <a:off x="295114" y="1236690"/>
            <a:ext cx="10813350" cy="2918779"/>
          </a:xfrm>
        </p:spPr>
        <p:txBody>
          <a:bodyPr/>
          <a:lstStyle>
            <a:lvl1pPr>
              <a:lnSpc>
                <a:spcPct val="90000"/>
              </a:lnSpc>
              <a:defRPr sz="6000" b="0" spc="0" baseline="0">
                <a:solidFill>
                  <a:schemeClr val="bg1"/>
                </a:solidFill>
                <a:latin typeface="+mj-lt"/>
              </a:defRPr>
            </a:lvl1pPr>
          </a:lstStyle>
          <a:p>
            <a:r>
              <a:rPr lang="en-US" dirty="0" smtClean="0"/>
              <a:t>Presentation Title Goes Here</a:t>
            </a:r>
            <a:endParaRPr lang="en-US" dirty="0"/>
          </a:p>
        </p:txBody>
      </p:sp>
      <p:sp>
        <p:nvSpPr>
          <p:cNvPr id="3" name="Subtitle 2"/>
          <p:cNvSpPr>
            <a:spLocks noGrp="1"/>
          </p:cNvSpPr>
          <p:nvPr>
            <p:ph type="subTitle" idx="1" hasCustomPrompt="1"/>
          </p:nvPr>
        </p:nvSpPr>
        <p:spPr>
          <a:xfrm>
            <a:off x="315095" y="4464069"/>
            <a:ext cx="10813351" cy="384175"/>
          </a:xfrm>
        </p:spPr>
        <p:txBody>
          <a:bodyPr anchor="b" anchorCtr="0">
            <a:noAutofit/>
          </a:bodyPr>
          <a:lstStyle>
            <a:lvl1pPr marL="0" indent="0" algn="l">
              <a:buNone/>
              <a:defRPr sz="2000" b="0">
                <a:solidFill>
                  <a:schemeClr val="bg1"/>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Presenter Name</a:t>
            </a:r>
            <a:endParaRPr lang="en-US" dirty="0"/>
          </a:p>
        </p:txBody>
      </p:sp>
      <p:sp>
        <p:nvSpPr>
          <p:cNvPr id="58" name="Rectangle 5"/>
          <p:cNvSpPr>
            <a:spLocks noChangeArrowheads="1"/>
          </p:cNvSpPr>
          <p:nvPr/>
        </p:nvSpPr>
        <p:spPr bwMode="ltGray">
          <a:xfrm>
            <a:off x="10640200" y="6584513"/>
            <a:ext cx="791023" cy="175257"/>
          </a:xfrm>
          <a:prstGeom prst="rect">
            <a:avLst/>
          </a:prstGeom>
          <a:noFill/>
          <a:ln w="9525">
            <a:noFill/>
            <a:miter lim="800000"/>
            <a:headEnd/>
            <a:tailEnd/>
          </a:ln>
          <a:effectLst/>
        </p:spPr>
        <p:txBody>
          <a:bodyPr wrap="none" lIns="82124" tIns="41061" rIns="82124" bIns="41061" anchor="b">
            <a:spAutoFit/>
          </a:bodyPr>
          <a:lstStyle/>
          <a:p>
            <a:pPr algn="r" defTabSz="814388">
              <a:lnSpc>
                <a:spcPct val="100000"/>
              </a:lnSpc>
            </a:pPr>
            <a:r>
              <a:rPr lang="en-US" sz="600" dirty="0">
                <a:solidFill>
                  <a:schemeClr val="bg2"/>
                </a:solidFill>
                <a:latin typeface="+mj-lt"/>
              </a:rPr>
              <a:t>Cisco Confidential</a:t>
            </a:r>
          </a:p>
        </p:txBody>
      </p:sp>
      <p:grpSp>
        <p:nvGrpSpPr>
          <p:cNvPr id="53" name="Group 5"/>
          <p:cNvGrpSpPr>
            <a:grpSpLocks/>
          </p:cNvGrpSpPr>
          <p:nvPr userDrawn="1"/>
        </p:nvGrpSpPr>
        <p:grpSpPr bwMode="auto">
          <a:xfrm>
            <a:off x="455613" y="304800"/>
            <a:ext cx="841815" cy="447676"/>
            <a:chOff x="384" y="331"/>
            <a:chExt cx="912" cy="485"/>
          </a:xfrm>
        </p:grpSpPr>
        <p:sp>
          <p:nvSpPr>
            <p:cNvPr id="54" name="AutoShape 6"/>
            <p:cNvSpPr>
              <a:spLocks noChangeAspect="1" noChangeArrowheads="1" noTextEdit="1"/>
            </p:cNvSpPr>
            <p:nvPr/>
          </p:nvSpPr>
          <p:spPr bwMode="invGray">
            <a:xfrm>
              <a:off x="384" y="331"/>
              <a:ext cx="912" cy="485"/>
            </a:xfrm>
            <a:prstGeom prst="rect">
              <a:avLst/>
            </a:prstGeom>
            <a:noFill/>
            <a:ln w="9525">
              <a:noFill/>
              <a:miter lim="800000"/>
              <a:headEnd/>
              <a:tailEnd/>
            </a:ln>
          </p:spPr>
          <p:txBody>
            <a:bodyPr/>
            <a:lstStyle/>
            <a:p>
              <a:pPr marL="0" marR="0" lvl="0" indent="0" algn="ctr" defTabSz="914400" rtl="0" eaLnBrk="0" fontAlgn="base" latinLnBrk="0" hangingPunct="0">
                <a:lnSpc>
                  <a:spcPct val="90000"/>
                </a:lnSpc>
                <a:spcBef>
                  <a:spcPct val="0"/>
                </a:spcBef>
                <a:spcAft>
                  <a:spcPct val="0"/>
                </a:spcAft>
                <a:buClrTx/>
                <a:buSzTx/>
                <a:buFontTx/>
                <a:buNone/>
                <a:tabLst/>
                <a:defRPr/>
              </a:pPr>
              <a:endParaRPr kumimoji="0" lang="en-US" sz="2400" b="0" i="0" u="none" strike="noStrike" kern="1200" cap="none" spc="0" normalizeH="0" baseline="0" noProof="0" smtClean="0">
                <a:ln>
                  <a:noFill/>
                </a:ln>
                <a:solidFill>
                  <a:srgbClr val="FFFFFF"/>
                </a:solidFill>
                <a:effectLst/>
                <a:uLnTx/>
                <a:uFillTx/>
                <a:latin typeface="Arial" charset="0"/>
                <a:ea typeface="+mn-ea"/>
                <a:cs typeface="+mn-cs"/>
              </a:endParaRPr>
            </a:p>
          </p:txBody>
        </p:sp>
        <p:sp>
          <p:nvSpPr>
            <p:cNvPr id="55" name="Rectangle 7"/>
            <p:cNvSpPr>
              <a:spLocks noChangeArrowheads="1"/>
            </p:cNvSpPr>
            <p:nvPr/>
          </p:nvSpPr>
          <p:spPr bwMode="invGray">
            <a:xfrm>
              <a:off x="640" y="652"/>
              <a:ext cx="42" cy="158"/>
            </a:xfrm>
            <a:prstGeom prst="rect">
              <a:avLst/>
            </a:prstGeom>
            <a:solidFill>
              <a:srgbClr val="FFFFFF"/>
            </a:solidFill>
            <a:ln w="9525">
              <a:noFill/>
              <a:miter lim="800000"/>
              <a:headEnd/>
              <a:tailEnd/>
            </a:ln>
          </p:spPr>
          <p:txBody>
            <a:bodyPr/>
            <a:lstStyle/>
            <a:p>
              <a:pPr marL="0" marR="0" lvl="0" indent="0" algn="ctr" defTabSz="914400" rtl="0" eaLnBrk="0" fontAlgn="base" latinLnBrk="0" hangingPunct="0">
                <a:lnSpc>
                  <a:spcPct val="90000"/>
                </a:lnSpc>
                <a:spcBef>
                  <a:spcPct val="0"/>
                </a:spcBef>
                <a:spcAft>
                  <a:spcPct val="0"/>
                </a:spcAft>
                <a:buClrTx/>
                <a:buSzTx/>
                <a:buFontTx/>
                <a:buNone/>
                <a:tabLst/>
                <a:defRPr/>
              </a:pPr>
              <a:endParaRPr kumimoji="0" lang="en-US" sz="2400" b="0" i="0" u="none" strike="noStrike" kern="1200" cap="none" spc="0" normalizeH="0" baseline="0" noProof="0" smtClean="0">
                <a:ln>
                  <a:noFill/>
                </a:ln>
                <a:solidFill>
                  <a:srgbClr val="FFFFFF"/>
                </a:solidFill>
                <a:effectLst/>
                <a:uLnTx/>
                <a:uFillTx/>
                <a:latin typeface="Arial" charset="0"/>
                <a:ea typeface="+mn-ea"/>
                <a:cs typeface="+mn-cs"/>
              </a:endParaRPr>
            </a:p>
          </p:txBody>
        </p:sp>
        <p:sp>
          <p:nvSpPr>
            <p:cNvPr id="56" name="Freeform 8"/>
            <p:cNvSpPr>
              <a:spLocks/>
            </p:cNvSpPr>
            <p:nvPr/>
          </p:nvSpPr>
          <p:spPr bwMode="invGray">
            <a:xfrm>
              <a:off x="882" y="648"/>
              <a:ext cx="120" cy="166"/>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solidFill>
              <a:srgbClr val="FFFFFF"/>
            </a:solidFill>
            <a:ln w="9525">
              <a:noFill/>
              <a:round/>
              <a:headEnd/>
              <a:tailEnd/>
            </a:ln>
          </p:spPr>
          <p:txBody>
            <a:bodyPr/>
            <a:lstStyle/>
            <a:p>
              <a:pPr marL="0" marR="0" lvl="0" indent="0" algn="ctr" defTabSz="914400" rtl="0" eaLnBrk="0" fontAlgn="base" latinLnBrk="0" hangingPunct="0">
                <a:lnSpc>
                  <a:spcPct val="90000"/>
                </a:lnSpc>
                <a:spcBef>
                  <a:spcPct val="0"/>
                </a:spcBef>
                <a:spcAft>
                  <a:spcPct val="0"/>
                </a:spcAft>
                <a:buClrTx/>
                <a:buSzTx/>
                <a:buFontTx/>
                <a:buNone/>
                <a:tabLst/>
                <a:defRPr/>
              </a:pPr>
              <a:endParaRPr kumimoji="0" lang="en-US" sz="2400" b="0" i="0" u="none" strike="noStrike" kern="1200" cap="none" spc="0" normalizeH="0" baseline="0" noProof="0" smtClean="0">
                <a:ln>
                  <a:noFill/>
                </a:ln>
                <a:solidFill>
                  <a:srgbClr val="FFFFFF"/>
                </a:solidFill>
                <a:effectLst/>
                <a:uLnTx/>
                <a:uFillTx/>
                <a:latin typeface="Arial" charset="0"/>
                <a:ea typeface="+mn-ea"/>
                <a:cs typeface="+mn-cs"/>
              </a:endParaRPr>
            </a:p>
          </p:txBody>
        </p:sp>
        <p:sp>
          <p:nvSpPr>
            <p:cNvPr id="57" name="Freeform 9"/>
            <p:cNvSpPr>
              <a:spLocks/>
            </p:cNvSpPr>
            <p:nvPr/>
          </p:nvSpPr>
          <p:spPr bwMode="invGray">
            <a:xfrm>
              <a:off x="467" y="648"/>
              <a:ext cx="120" cy="166"/>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solidFill>
              <a:srgbClr val="FFFFFF"/>
            </a:solidFill>
            <a:ln w="9525">
              <a:noFill/>
              <a:round/>
              <a:headEnd/>
              <a:tailEnd/>
            </a:ln>
          </p:spPr>
          <p:txBody>
            <a:bodyPr/>
            <a:lstStyle/>
            <a:p>
              <a:pPr marL="0" marR="0" lvl="0" indent="0" algn="ctr" defTabSz="914400" rtl="0" eaLnBrk="0" fontAlgn="base" latinLnBrk="0" hangingPunct="0">
                <a:lnSpc>
                  <a:spcPct val="90000"/>
                </a:lnSpc>
                <a:spcBef>
                  <a:spcPct val="0"/>
                </a:spcBef>
                <a:spcAft>
                  <a:spcPct val="0"/>
                </a:spcAft>
                <a:buClrTx/>
                <a:buSzTx/>
                <a:buFontTx/>
                <a:buNone/>
                <a:tabLst/>
                <a:defRPr/>
              </a:pPr>
              <a:endParaRPr kumimoji="0" lang="en-US" sz="2400" b="0" i="0" u="none" strike="noStrike" kern="1200" cap="none" spc="0" normalizeH="0" baseline="0" noProof="0" smtClean="0">
                <a:ln>
                  <a:noFill/>
                </a:ln>
                <a:solidFill>
                  <a:srgbClr val="FFFFFF"/>
                </a:solidFill>
                <a:effectLst/>
                <a:uLnTx/>
                <a:uFillTx/>
                <a:latin typeface="Arial" charset="0"/>
                <a:ea typeface="+mn-ea"/>
                <a:cs typeface="+mn-cs"/>
              </a:endParaRPr>
            </a:p>
          </p:txBody>
        </p:sp>
        <p:sp>
          <p:nvSpPr>
            <p:cNvPr id="60" name="Freeform 10"/>
            <p:cNvSpPr>
              <a:spLocks noEditPoints="1"/>
            </p:cNvSpPr>
            <p:nvPr/>
          </p:nvSpPr>
          <p:spPr bwMode="invGray">
            <a:xfrm>
              <a:off x="1046" y="648"/>
              <a:ext cx="165" cy="166"/>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solidFill>
              <a:srgbClr val="FFFFFF"/>
            </a:solidFill>
            <a:ln w="9525">
              <a:noFill/>
              <a:round/>
              <a:headEnd/>
              <a:tailEnd/>
            </a:ln>
          </p:spPr>
          <p:txBody>
            <a:bodyPr/>
            <a:lstStyle/>
            <a:p>
              <a:pPr marL="0" marR="0" lvl="0" indent="0" algn="ctr" defTabSz="914400" rtl="0" eaLnBrk="0" fontAlgn="base" latinLnBrk="0" hangingPunct="0">
                <a:lnSpc>
                  <a:spcPct val="90000"/>
                </a:lnSpc>
                <a:spcBef>
                  <a:spcPct val="0"/>
                </a:spcBef>
                <a:spcAft>
                  <a:spcPct val="0"/>
                </a:spcAft>
                <a:buClrTx/>
                <a:buSzTx/>
                <a:buFontTx/>
                <a:buNone/>
                <a:tabLst/>
                <a:defRPr/>
              </a:pPr>
              <a:endParaRPr kumimoji="0" lang="en-US" sz="2400" b="0" i="0" u="none" strike="noStrike" kern="1200" cap="none" spc="0" normalizeH="0" baseline="0" noProof="0" smtClean="0">
                <a:ln>
                  <a:noFill/>
                </a:ln>
                <a:solidFill>
                  <a:srgbClr val="FFFFFF"/>
                </a:solidFill>
                <a:effectLst/>
                <a:uLnTx/>
                <a:uFillTx/>
                <a:latin typeface="Arial" charset="0"/>
                <a:ea typeface="+mn-ea"/>
                <a:cs typeface="+mn-cs"/>
              </a:endParaRPr>
            </a:p>
          </p:txBody>
        </p:sp>
        <p:sp>
          <p:nvSpPr>
            <p:cNvPr id="61" name="Freeform 11"/>
            <p:cNvSpPr>
              <a:spLocks/>
            </p:cNvSpPr>
            <p:nvPr/>
          </p:nvSpPr>
          <p:spPr bwMode="invGray">
            <a:xfrm>
              <a:off x="735" y="648"/>
              <a:ext cx="108" cy="166"/>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solidFill>
              <a:srgbClr val="FFFFFF"/>
            </a:solidFill>
            <a:ln w="9525">
              <a:noFill/>
              <a:round/>
              <a:headEnd/>
              <a:tailEnd/>
            </a:ln>
          </p:spPr>
          <p:txBody>
            <a:bodyPr/>
            <a:lstStyle/>
            <a:p>
              <a:pPr marL="0" marR="0" lvl="0" indent="0" algn="ctr" defTabSz="914400" rtl="0" eaLnBrk="0" fontAlgn="base" latinLnBrk="0" hangingPunct="0">
                <a:lnSpc>
                  <a:spcPct val="90000"/>
                </a:lnSpc>
                <a:spcBef>
                  <a:spcPct val="0"/>
                </a:spcBef>
                <a:spcAft>
                  <a:spcPct val="0"/>
                </a:spcAft>
                <a:buClrTx/>
                <a:buSzTx/>
                <a:buFontTx/>
                <a:buNone/>
                <a:tabLst/>
                <a:defRPr/>
              </a:pPr>
              <a:endParaRPr kumimoji="0" lang="en-US" sz="2400" b="0" i="0" u="none" strike="noStrike" kern="1200" cap="none" spc="0" normalizeH="0" baseline="0" noProof="0" smtClean="0">
                <a:ln>
                  <a:noFill/>
                </a:ln>
                <a:solidFill>
                  <a:srgbClr val="FFFFFF"/>
                </a:solidFill>
                <a:effectLst/>
                <a:uLnTx/>
                <a:uFillTx/>
                <a:latin typeface="Arial" charset="0"/>
                <a:ea typeface="+mn-ea"/>
                <a:cs typeface="+mn-cs"/>
              </a:endParaRPr>
            </a:p>
          </p:txBody>
        </p:sp>
        <p:sp>
          <p:nvSpPr>
            <p:cNvPr id="62" name="Freeform 12"/>
            <p:cNvSpPr>
              <a:spLocks/>
            </p:cNvSpPr>
            <p:nvPr/>
          </p:nvSpPr>
          <p:spPr bwMode="invGray">
            <a:xfrm>
              <a:off x="384" y="462"/>
              <a:ext cx="39" cy="81"/>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solidFill>
              <a:srgbClr val="FFFFFF"/>
            </a:solidFill>
            <a:ln w="9525">
              <a:noFill/>
              <a:round/>
              <a:headEnd/>
              <a:tailEnd/>
            </a:ln>
          </p:spPr>
          <p:txBody>
            <a:bodyPr/>
            <a:lstStyle/>
            <a:p>
              <a:pPr marL="0" marR="0" lvl="0" indent="0" algn="ctr" defTabSz="914400" rtl="0" eaLnBrk="0" fontAlgn="base" latinLnBrk="0" hangingPunct="0">
                <a:lnSpc>
                  <a:spcPct val="90000"/>
                </a:lnSpc>
                <a:spcBef>
                  <a:spcPct val="0"/>
                </a:spcBef>
                <a:spcAft>
                  <a:spcPct val="0"/>
                </a:spcAft>
                <a:buClrTx/>
                <a:buSzTx/>
                <a:buFontTx/>
                <a:buNone/>
                <a:tabLst/>
                <a:defRPr/>
              </a:pPr>
              <a:endParaRPr kumimoji="0" lang="en-US" sz="2400" b="0" i="0" u="none" strike="noStrike" kern="1200" cap="none" spc="0" normalizeH="0" baseline="0" noProof="0" smtClean="0">
                <a:ln>
                  <a:noFill/>
                </a:ln>
                <a:solidFill>
                  <a:srgbClr val="FFFFFF"/>
                </a:solidFill>
                <a:effectLst/>
                <a:uLnTx/>
                <a:uFillTx/>
                <a:latin typeface="Arial" charset="0"/>
                <a:ea typeface="+mn-ea"/>
                <a:cs typeface="+mn-cs"/>
              </a:endParaRPr>
            </a:p>
          </p:txBody>
        </p:sp>
        <p:sp>
          <p:nvSpPr>
            <p:cNvPr id="63" name="Freeform 13"/>
            <p:cNvSpPr>
              <a:spLocks/>
            </p:cNvSpPr>
            <p:nvPr/>
          </p:nvSpPr>
          <p:spPr bwMode="invGray">
            <a:xfrm>
              <a:off x="494" y="407"/>
              <a:ext cx="39" cy="136"/>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solidFill>
              <a:srgbClr val="FFFFFF"/>
            </a:solidFill>
            <a:ln w="9525">
              <a:noFill/>
              <a:round/>
              <a:headEnd/>
              <a:tailEnd/>
            </a:ln>
          </p:spPr>
          <p:txBody>
            <a:bodyPr/>
            <a:lstStyle/>
            <a:p>
              <a:pPr marL="0" marR="0" lvl="0" indent="0" algn="ctr" defTabSz="914400" rtl="0" eaLnBrk="0" fontAlgn="base" latinLnBrk="0" hangingPunct="0">
                <a:lnSpc>
                  <a:spcPct val="90000"/>
                </a:lnSpc>
                <a:spcBef>
                  <a:spcPct val="0"/>
                </a:spcBef>
                <a:spcAft>
                  <a:spcPct val="0"/>
                </a:spcAft>
                <a:buClrTx/>
                <a:buSzTx/>
                <a:buFontTx/>
                <a:buNone/>
                <a:tabLst/>
                <a:defRPr/>
              </a:pPr>
              <a:endParaRPr kumimoji="0" lang="en-US" sz="2400" b="0" i="0" u="none" strike="noStrike" kern="1200" cap="none" spc="0" normalizeH="0" baseline="0" noProof="0" smtClean="0">
                <a:ln>
                  <a:noFill/>
                </a:ln>
                <a:solidFill>
                  <a:srgbClr val="FFFFFF"/>
                </a:solidFill>
                <a:effectLst/>
                <a:uLnTx/>
                <a:uFillTx/>
                <a:latin typeface="Arial" charset="0"/>
                <a:ea typeface="+mn-ea"/>
                <a:cs typeface="+mn-cs"/>
              </a:endParaRPr>
            </a:p>
          </p:txBody>
        </p:sp>
        <p:sp>
          <p:nvSpPr>
            <p:cNvPr id="78" name="Freeform 14"/>
            <p:cNvSpPr>
              <a:spLocks/>
            </p:cNvSpPr>
            <p:nvPr/>
          </p:nvSpPr>
          <p:spPr bwMode="invGray">
            <a:xfrm>
              <a:off x="601" y="333"/>
              <a:ext cx="39" cy="249"/>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solidFill>
              <a:srgbClr val="FFFFFF"/>
            </a:solidFill>
            <a:ln w="9525">
              <a:noFill/>
              <a:round/>
              <a:headEnd/>
              <a:tailEnd/>
            </a:ln>
          </p:spPr>
          <p:txBody>
            <a:bodyPr/>
            <a:lstStyle/>
            <a:p>
              <a:pPr marL="0" marR="0" lvl="0" indent="0" algn="ctr" defTabSz="914400" rtl="0" eaLnBrk="0" fontAlgn="base" latinLnBrk="0" hangingPunct="0">
                <a:lnSpc>
                  <a:spcPct val="90000"/>
                </a:lnSpc>
                <a:spcBef>
                  <a:spcPct val="0"/>
                </a:spcBef>
                <a:spcAft>
                  <a:spcPct val="0"/>
                </a:spcAft>
                <a:buClrTx/>
                <a:buSzTx/>
                <a:buFontTx/>
                <a:buNone/>
                <a:tabLst/>
                <a:defRPr/>
              </a:pPr>
              <a:endParaRPr kumimoji="0" lang="en-US" sz="2400" b="0" i="0" u="none" strike="noStrike" kern="1200" cap="none" spc="0" normalizeH="0" baseline="0" noProof="0" smtClean="0">
                <a:ln>
                  <a:noFill/>
                </a:ln>
                <a:solidFill>
                  <a:srgbClr val="FFFFFF"/>
                </a:solidFill>
                <a:effectLst/>
                <a:uLnTx/>
                <a:uFillTx/>
                <a:latin typeface="Arial" charset="0"/>
                <a:ea typeface="+mn-ea"/>
                <a:cs typeface="+mn-cs"/>
              </a:endParaRPr>
            </a:p>
          </p:txBody>
        </p:sp>
        <p:sp>
          <p:nvSpPr>
            <p:cNvPr id="79" name="Freeform 15"/>
            <p:cNvSpPr>
              <a:spLocks/>
            </p:cNvSpPr>
            <p:nvPr/>
          </p:nvSpPr>
          <p:spPr bwMode="invGray">
            <a:xfrm>
              <a:off x="711" y="407"/>
              <a:ext cx="39" cy="136"/>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solidFill>
              <a:srgbClr val="FFFFFF"/>
            </a:solidFill>
            <a:ln w="9525">
              <a:noFill/>
              <a:round/>
              <a:headEnd/>
              <a:tailEnd/>
            </a:ln>
          </p:spPr>
          <p:txBody>
            <a:bodyPr/>
            <a:lstStyle/>
            <a:p>
              <a:pPr marL="0" marR="0" lvl="0" indent="0" algn="ctr" defTabSz="914400" rtl="0" eaLnBrk="0" fontAlgn="base" latinLnBrk="0" hangingPunct="0">
                <a:lnSpc>
                  <a:spcPct val="90000"/>
                </a:lnSpc>
                <a:spcBef>
                  <a:spcPct val="0"/>
                </a:spcBef>
                <a:spcAft>
                  <a:spcPct val="0"/>
                </a:spcAft>
                <a:buClrTx/>
                <a:buSzTx/>
                <a:buFontTx/>
                <a:buNone/>
                <a:tabLst/>
                <a:defRPr/>
              </a:pPr>
              <a:endParaRPr kumimoji="0" lang="en-US" sz="2400" b="0" i="0" u="none" strike="noStrike" kern="1200" cap="none" spc="0" normalizeH="0" baseline="0" noProof="0" smtClean="0">
                <a:ln>
                  <a:noFill/>
                </a:ln>
                <a:solidFill>
                  <a:srgbClr val="FFFFFF"/>
                </a:solidFill>
                <a:effectLst/>
                <a:uLnTx/>
                <a:uFillTx/>
                <a:latin typeface="Arial" charset="0"/>
                <a:ea typeface="+mn-ea"/>
                <a:cs typeface="+mn-cs"/>
              </a:endParaRPr>
            </a:p>
          </p:txBody>
        </p:sp>
        <p:sp>
          <p:nvSpPr>
            <p:cNvPr id="80" name="Freeform 16"/>
            <p:cNvSpPr>
              <a:spLocks/>
            </p:cNvSpPr>
            <p:nvPr/>
          </p:nvSpPr>
          <p:spPr bwMode="invGray">
            <a:xfrm>
              <a:off x="818" y="462"/>
              <a:ext cx="42" cy="81"/>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solidFill>
              <a:srgbClr val="FFFFFF"/>
            </a:solidFill>
            <a:ln w="9525">
              <a:noFill/>
              <a:round/>
              <a:headEnd/>
              <a:tailEnd/>
            </a:ln>
          </p:spPr>
          <p:txBody>
            <a:bodyPr/>
            <a:lstStyle/>
            <a:p>
              <a:pPr marL="0" marR="0" lvl="0" indent="0" algn="ctr" defTabSz="914400" rtl="0" eaLnBrk="0" fontAlgn="base" latinLnBrk="0" hangingPunct="0">
                <a:lnSpc>
                  <a:spcPct val="90000"/>
                </a:lnSpc>
                <a:spcBef>
                  <a:spcPct val="0"/>
                </a:spcBef>
                <a:spcAft>
                  <a:spcPct val="0"/>
                </a:spcAft>
                <a:buClrTx/>
                <a:buSzTx/>
                <a:buFontTx/>
                <a:buNone/>
                <a:tabLst/>
                <a:defRPr/>
              </a:pPr>
              <a:endParaRPr kumimoji="0" lang="en-US" sz="2400" b="0" i="0" u="none" strike="noStrike" kern="1200" cap="none" spc="0" normalizeH="0" baseline="0" noProof="0" smtClean="0">
                <a:ln>
                  <a:noFill/>
                </a:ln>
                <a:solidFill>
                  <a:srgbClr val="FFFFFF"/>
                </a:solidFill>
                <a:effectLst/>
                <a:uLnTx/>
                <a:uFillTx/>
                <a:latin typeface="Arial" charset="0"/>
                <a:ea typeface="+mn-ea"/>
                <a:cs typeface="+mn-cs"/>
              </a:endParaRPr>
            </a:p>
          </p:txBody>
        </p:sp>
        <p:sp>
          <p:nvSpPr>
            <p:cNvPr id="81" name="Freeform 17"/>
            <p:cNvSpPr>
              <a:spLocks/>
            </p:cNvSpPr>
            <p:nvPr/>
          </p:nvSpPr>
          <p:spPr bwMode="invGray">
            <a:xfrm>
              <a:off x="928" y="407"/>
              <a:ext cx="39" cy="136"/>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solidFill>
              <a:srgbClr val="FFFFFF"/>
            </a:solidFill>
            <a:ln w="9525">
              <a:noFill/>
              <a:round/>
              <a:headEnd/>
              <a:tailEnd/>
            </a:ln>
          </p:spPr>
          <p:txBody>
            <a:bodyPr/>
            <a:lstStyle/>
            <a:p>
              <a:pPr marL="0" marR="0" lvl="0" indent="0" algn="ctr" defTabSz="914400" rtl="0" eaLnBrk="0" fontAlgn="base" latinLnBrk="0" hangingPunct="0">
                <a:lnSpc>
                  <a:spcPct val="90000"/>
                </a:lnSpc>
                <a:spcBef>
                  <a:spcPct val="0"/>
                </a:spcBef>
                <a:spcAft>
                  <a:spcPct val="0"/>
                </a:spcAft>
                <a:buClrTx/>
                <a:buSzTx/>
                <a:buFontTx/>
                <a:buNone/>
                <a:tabLst/>
                <a:defRPr/>
              </a:pPr>
              <a:endParaRPr kumimoji="0" lang="en-US" sz="2400" b="0" i="0" u="none" strike="noStrike" kern="1200" cap="none" spc="0" normalizeH="0" baseline="0" noProof="0" smtClean="0">
                <a:ln>
                  <a:noFill/>
                </a:ln>
                <a:solidFill>
                  <a:srgbClr val="FFFFFF"/>
                </a:solidFill>
                <a:effectLst/>
                <a:uLnTx/>
                <a:uFillTx/>
                <a:latin typeface="Arial" charset="0"/>
                <a:ea typeface="+mn-ea"/>
                <a:cs typeface="+mn-cs"/>
              </a:endParaRPr>
            </a:p>
          </p:txBody>
        </p:sp>
        <p:sp>
          <p:nvSpPr>
            <p:cNvPr id="82" name="Freeform 18"/>
            <p:cNvSpPr>
              <a:spLocks/>
            </p:cNvSpPr>
            <p:nvPr/>
          </p:nvSpPr>
          <p:spPr bwMode="invGray">
            <a:xfrm>
              <a:off x="1037" y="333"/>
              <a:ext cx="40" cy="249"/>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solidFill>
              <a:srgbClr val="FFFFFF"/>
            </a:solidFill>
            <a:ln w="9525">
              <a:noFill/>
              <a:round/>
              <a:headEnd/>
              <a:tailEnd/>
            </a:ln>
          </p:spPr>
          <p:txBody>
            <a:bodyPr/>
            <a:lstStyle/>
            <a:p>
              <a:pPr marL="0" marR="0" lvl="0" indent="0" algn="ctr" defTabSz="914400" rtl="0" eaLnBrk="0" fontAlgn="base" latinLnBrk="0" hangingPunct="0">
                <a:lnSpc>
                  <a:spcPct val="90000"/>
                </a:lnSpc>
                <a:spcBef>
                  <a:spcPct val="0"/>
                </a:spcBef>
                <a:spcAft>
                  <a:spcPct val="0"/>
                </a:spcAft>
                <a:buClrTx/>
                <a:buSzTx/>
                <a:buFontTx/>
                <a:buNone/>
                <a:tabLst/>
                <a:defRPr/>
              </a:pPr>
              <a:endParaRPr kumimoji="0" lang="en-US" sz="2400" b="0" i="0" u="none" strike="noStrike" kern="1200" cap="none" spc="0" normalizeH="0" baseline="0" noProof="0" smtClean="0">
                <a:ln>
                  <a:noFill/>
                </a:ln>
                <a:solidFill>
                  <a:srgbClr val="FFFFFF"/>
                </a:solidFill>
                <a:effectLst/>
                <a:uLnTx/>
                <a:uFillTx/>
                <a:latin typeface="Arial" charset="0"/>
                <a:ea typeface="+mn-ea"/>
                <a:cs typeface="+mn-cs"/>
              </a:endParaRPr>
            </a:p>
          </p:txBody>
        </p:sp>
        <p:sp>
          <p:nvSpPr>
            <p:cNvPr id="83" name="Freeform 19"/>
            <p:cNvSpPr>
              <a:spLocks/>
            </p:cNvSpPr>
            <p:nvPr/>
          </p:nvSpPr>
          <p:spPr bwMode="invGray">
            <a:xfrm>
              <a:off x="1145" y="407"/>
              <a:ext cx="39" cy="136"/>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solidFill>
              <a:srgbClr val="FFFFFF"/>
            </a:solidFill>
            <a:ln w="9525">
              <a:noFill/>
              <a:round/>
              <a:headEnd/>
              <a:tailEnd/>
            </a:ln>
          </p:spPr>
          <p:txBody>
            <a:bodyPr/>
            <a:lstStyle/>
            <a:p>
              <a:pPr marL="0" marR="0" lvl="0" indent="0" algn="ctr" defTabSz="914400" rtl="0" eaLnBrk="0" fontAlgn="base" latinLnBrk="0" hangingPunct="0">
                <a:lnSpc>
                  <a:spcPct val="90000"/>
                </a:lnSpc>
                <a:spcBef>
                  <a:spcPct val="0"/>
                </a:spcBef>
                <a:spcAft>
                  <a:spcPct val="0"/>
                </a:spcAft>
                <a:buClrTx/>
                <a:buSzTx/>
                <a:buFontTx/>
                <a:buNone/>
                <a:tabLst/>
                <a:defRPr/>
              </a:pPr>
              <a:endParaRPr kumimoji="0" lang="en-US" sz="2400" b="0" i="0" u="none" strike="noStrike" kern="1200" cap="none" spc="0" normalizeH="0" baseline="0" noProof="0" smtClean="0">
                <a:ln>
                  <a:noFill/>
                </a:ln>
                <a:solidFill>
                  <a:srgbClr val="FFFFFF"/>
                </a:solidFill>
                <a:effectLst/>
                <a:uLnTx/>
                <a:uFillTx/>
                <a:latin typeface="Arial" charset="0"/>
                <a:ea typeface="+mn-ea"/>
                <a:cs typeface="+mn-cs"/>
              </a:endParaRPr>
            </a:p>
          </p:txBody>
        </p:sp>
        <p:sp>
          <p:nvSpPr>
            <p:cNvPr id="84" name="Freeform 20"/>
            <p:cNvSpPr>
              <a:spLocks/>
            </p:cNvSpPr>
            <p:nvPr/>
          </p:nvSpPr>
          <p:spPr bwMode="invGray">
            <a:xfrm>
              <a:off x="1254" y="462"/>
              <a:ext cx="40" cy="81"/>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solidFill>
              <a:srgbClr val="FFFFFF"/>
            </a:solidFill>
            <a:ln w="9525">
              <a:noFill/>
              <a:round/>
              <a:headEnd/>
              <a:tailEnd/>
            </a:ln>
          </p:spPr>
          <p:txBody>
            <a:bodyPr/>
            <a:lstStyle/>
            <a:p>
              <a:pPr marL="0" marR="0" lvl="0" indent="0" algn="ctr" defTabSz="914400" rtl="0" eaLnBrk="0" fontAlgn="base" latinLnBrk="0" hangingPunct="0">
                <a:lnSpc>
                  <a:spcPct val="90000"/>
                </a:lnSpc>
                <a:spcBef>
                  <a:spcPct val="0"/>
                </a:spcBef>
                <a:spcAft>
                  <a:spcPct val="0"/>
                </a:spcAft>
                <a:buClrTx/>
                <a:buSzTx/>
                <a:buFontTx/>
                <a:buNone/>
                <a:tabLst/>
                <a:defRPr/>
              </a:pPr>
              <a:endParaRPr kumimoji="0" lang="en-US" sz="2400" b="0" i="0" u="none" strike="noStrike" kern="1200" cap="none" spc="0" normalizeH="0" baseline="0" noProof="0" smtClean="0">
                <a:ln>
                  <a:noFill/>
                </a:ln>
                <a:solidFill>
                  <a:srgbClr val="FFFFFF"/>
                </a:solidFill>
                <a:effectLst/>
                <a:uLnTx/>
                <a:uFillTx/>
                <a:latin typeface="Arial" charset="0"/>
                <a:ea typeface="+mn-ea"/>
                <a:cs typeface="+mn-cs"/>
              </a:endParaRPr>
            </a:p>
          </p:txBody>
        </p:sp>
      </p:grpSp>
      <p:sp>
        <p:nvSpPr>
          <p:cNvPr id="37" name="Rectangle 4"/>
          <p:cNvSpPr>
            <a:spLocks noChangeArrowheads="1"/>
          </p:cNvSpPr>
          <p:nvPr userDrawn="1"/>
        </p:nvSpPr>
        <p:spPr bwMode="ltGray">
          <a:xfrm>
            <a:off x="354129" y="6586247"/>
            <a:ext cx="4559499" cy="175257"/>
          </a:xfrm>
          <a:prstGeom prst="rect">
            <a:avLst/>
          </a:prstGeom>
          <a:noFill/>
          <a:ln w="9525">
            <a:noFill/>
            <a:miter lim="800000"/>
            <a:headEnd/>
            <a:tailEnd/>
          </a:ln>
          <a:effectLst/>
        </p:spPr>
        <p:txBody>
          <a:bodyPr wrap="square" lIns="82124" tIns="41061" rIns="82124" bIns="41061" anchor="b" anchorCtr="0">
            <a:spAutoFit/>
          </a:bodyPr>
          <a:lstStyle/>
          <a:p>
            <a:pPr algn="l" defTabSz="814388">
              <a:lnSpc>
                <a:spcPct val="100000"/>
              </a:lnSpc>
            </a:pPr>
            <a:r>
              <a:rPr lang="en-US" sz="600" dirty="0" smtClean="0">
                <a:solidFill>
                  <a:schemeClr val="bg2"/>
                </a:solidFill>
                <a:latin typeface="+mj-lt"/>
              </a:rPr>
              <a:t>© 2013</a:t>
            </a:r>
            <a:r>
              <a:rPr lang="en-US" sz="600" baseline="0" dirty="0" smtClean="0">
                <a:solidFill>
                  <a:schemeClr val="bg2"/>
                </a:solidFill>
                <a:latin typeface="+mj-lt"/>
              </a:rPr>
              <a:t>  </a:t>
            </a:r>
            <a:r>
              <a:rPr lang="en-US" sz="600" dirty="0" smtClean="0">
                <a:solidFill>
                  <a:schemeClr val="bg2"/>
                </a:solidFill>
                <a:latin typeface="+mj-lt"/>
              </a:rPr>
              <a:t>Cisco and/or its affiliates. All rights reserved.</a:t>
            </a:r>
            <a:endParaRPr lang="en-US" sz="600" dirty="0">
              <a:solidFill>
                <a:schemeClr val="bg2"/>
              </a:solidFill>
              <a:latin typeface="+mj-lt"/>
            </a:endParaRPr>
          </a:p>
        </p:txBody>
      </p:sp>
      <p:sp>
        <p:nvSpPr>
          <p:cNvPr id="38" name="Rectangle 7"/>
          <p:cNvSpPr>
            <a:spLocks noChangeArrowheads="1"/>
          </p:cNvSpPr>
          <p:nvPr userDrawn="1"/>
        </p:nvSpPr>
        <p:spPr bwMode="ltGray">
          <a:xfrm>
            <a:off x="11578312" y="6580409"/>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lnSpc>
                <a:spcPct val="100000"/>
              </a:lnSpc>
            </a:pPr>
            <a:fld id="{DFCF27A5-1A5B-48D3-A060-2758FFBB1ADD}" type="slidenum">
              <a:rPr lang="en-US" sz="600">
                <a:solidFill>
                  <a:schemeClr val="bg2"/>
                </a:solidFill>
                <a:latin typeface="+mj-lt"/>
              </a:rPr>
              <a:pPr algn="r" defTabSz="814388">
                <a:lnSpc>
                  <a:spcPct val="100000"/>
                </a:lnSpc>
              </a:pPr>
              <a:t>‹#›</a:t>
            </a:fld>
            <a:endParaRPr lang="en-US" sz="600" dirty="0">
              <a:solidFill>
                <a:schemeClr val="bg2"/>
              </a:solidFill>
              <a:latin typeface="+mj-lt"/>
            </a:endParaRPr>
          </a:p>
        </p:txBody>
      </p:sp>
      <p:sp>
        <p:nvSpPr>
          <p:cNvPr id="39" name="Text Placeholder 38"/>
          <p:cNvSpPr>
            <a:spLocks noGrp="1"/>
          </p:cNvSpPr>
          <p:nvPr>
            <p:ph type="body" sz="quarter" idx="10" hasCustomPrompt="1"/>
          </p:nvPr>
        </p:nvSpPr>
        <p:spPr>
          <a:xfrm>
            <a:off x="314325" y="4782757"/>
            <a:ext cx="10814050" cy="384175"/>
          </a:xfrm>
        </p:spPr>
        <p:txBody>
          <a:bodyPr/>
          <a:lstStyle>
            <a:lvl1pPr marL="0" indent="0">
              <a:buFontTx/>
              <a:buNone/>
              <a:defRPr lang="en-US" sz="1800" kern="1200" dirty="0" smtClean="0">
                <a:solidFill>
                  <a:schemeClr val="bg1"/>
                </a:solidFill>
                <a:latin typeface="+mj-lt"/>
                <a:ea typeface="+mn-ea"/>
                <a:cs typeface="+mn-cs"/>
              </a:defRPr>
            </a:lvl1pPr>
            <a:lvl2pPr>
              <a:buFontTx/>
              <a:buNone/>
              <a:defRPr lang="en-US" sz="2000" kern="1200" dirty="0" smtClean="0">
                <a:solidFill>
                  <a:schemeClr val="bg1"/>
                </a:solidFill>
                <a:latin typeface="+mj-lt"/>
                <a:ea typeface="+mn-ea"/>
                <a:cs typeface="+mn-cs"/>
              </a:defRPr>
            </a:lvl2pPr>
            <a:lvl3pPr>
              <a:buFontTx/>
              <a:buNone/>
              <a:defRPr lang="en-US" sz="2000" kern="1200" dirty="0" smtClean="0">
                <a:solidFill>
                  <a:schemeClr val="bg1"/>
                </a:solidFill>
                <a:latin typeface="+mj-lt"/>
                <a:ea typeface="+mn-ea"/>
                <a:cs typeface="+mn-cs"/>
              </a:defRPr>
            </a:lvl3pPr>
            <a:lvl4pPr>
              <a:buFontTx/>
              <a:buNone/>
              <a:defRPr lang="en-US" sz="2000" kern="1200" dirty="0" smtClean="0">
                <a:solidFill>
                  <a:schemeClr val="bg1"/>
                </a:solidFill>
                <a:latin typeface="+mj-lt"/>
                <a:ea typeface="+mn-ea"/>
                <a:cs typeface="+mn-cs"/>
              </a:defRPr>
            </a:lvl4pPr>
            <a:lvl5pPr>
              <a:buFontTx/>
              <a:buNone/>
              <a:defRPr lang="en-US" sz="2000" kern="1200" dirty="0" smtClean="0">
                <a:solidFill>
                  <a:schemeClr val="bg1"/>
                </a:solidFill>
                <a:latin typeface="+mj-lt"/>
                <a:ea typeface="+mn-ea"/>
                <a:cs typeface="+mn-cs"/>
              </a:defRPr>
            </a:lvl5pPr>
          </a:lstStyle>
          <a:p>
            <a:pPr lvl="0"/>
            <a:r>
              <a:rPr lang="en-US" dirty="0" smtClean="0"/>
              <a:t>Presenter Title</a:t>
            </a:r>
            <a:endParaRPr lang="en-US" dirty="0"/>
          </a:p>
        </p:txBody>
      </p:sp>
      <p:sp>
        <p:nvSpPr>
          <p:cNvPr id="41" name="Text Placeholder 40"/>
          <p:cNvSpPr>
            <a:spLocks noGrp="1"/>
          </p:cNvSpPr>
          <p:nvPr>
            <p:ph type="body" sz="quarter" idx="11" hasCustomPrompt="1"/>
          </p:nvPr>
        </p:nvSpPr>
        <p:spPr>
          <a:xfrm>
            <a:off x="314325" y="5273251"/>
            <a:ext cx="10814050" cy="384175"/>
          </a:xfrm>
        </p:spPr>
        <p:txBody>
          <a:bodyPr/>
          <a:lstStyle>
            <a:lvl1pPr marL="0" indent="0">
              <a:buFontTx/>
              <a:buNone/>
              <a:defRPr lang="en-US" sz="1400" kern="1200" dirty="0" smtClean="0">
                <a:solidFill>
                  <a:schemeClr val="bg1"/>
                </a:solidFill>
                <a:latin typeface="+mj-lt"/>
                <a:ea typeface="+mn-ea"/>
                <a:cs typeface="+mn-cs"/>
              </a:defRPr>
            </a:lvl1pPr>
            <a:lvl2pPr>
              <a:buFontTx/>
              <a:buNone/>
              <a:defRPr lang="en-US" sz="2000" kern="1200" dirty="0" smtClean="0">
                <a:solidFill>
                  <a:schemeClr val="bg1"/>
                </a:solidFill>
                <a:latin typeface="+mj-lt"/>
                <a:ea typeface="+mn-ea"/>
                <a:cs typeface="+mn-cs"/>
              </a:defRPr>
            </a:lvl2pPr>
            <a:lvl3pPr>
              <a:buFontTx/>
              <a:buNone/>
              <a:defRPr lang="en-US" sz="2000" kern="1200" dirty="0" smtClean="0">
                <a:solidFill>
                  <a:schemeClr val="bg1"/>
                </a:solidFill>
                <a:latin typeface="+mj-lt"/>
                <a:ea typeface="+mn-ea"/>
                <a:cs typeface="+mn-cs"/>
              </a:defRPr>
            </a:lvl3pPr>
            <a:lvl4pPr>
              <a:buFontTx/>
              <a:buNone/>
              <a:defRPr lang="en-US" sz="2000" kern="1200" dirty="0" smtClean="0">
                <a:solidFill>
                  <a:schemeClr val="bg1"/>
                </a:solidFill>
                <a:latin typeface="+mj-lt"/>
                <a:ea typeface="+mn-ea"/>
                <a:cs typeface="+mn-cs"/>
              </a:defRPr>
            </a:lvl4pPr>
            <a:lvl5pPr>
              <a:buFontTx/>
              <a:buNone/>
              <a:defRPr lang="en-US" sz="2000" kern="1200" dirty="0" smtClean="0">
                <a:solidFill>
                  <a:schemeClr val="bg1"/>
                </a:solidFill>
                <a:latin typeface="+mj-lt"/>
                <a:ea typeface="+mn-ea"/>
                <a:cs typeface="+mn-cs"/>
              </a:defRPr>
            </a:lvl5pPr>
          </a:lstStyle>
          <a:p>
            <a:pPr lvl="0"/>
            <a:r>
              <a:rPr lang="en-US" dirty="0" smtClean="0"/>
              <a:t>Date</a:t>
            </a:r>
            <a:endParaRPr lang="en-US" dirty="0"/>
          </a:p>
        </p:txBody>
      </p:sp>
    </p:spTree>
    <p:extLst>
      <p:ext uri="{BB962C8B-B14F-4D97-AF65-F5344CB8AC3E}">
        <p14:creationId xmlns:p14="http://schemas.microsoft.com/office/powerpoint/2010/main" val="706708948"/>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repeatCount="indefinite" accel="50000" decel="50000" autoRev="1" fill="remove" grpId="0" nodeType="withEffect">
                                  <p:stCondLst>
                                    <p:cond delay="1500"/>
                                  </p:stCondLst>
                                  <p:childTnLst>
                                    <p:animMotion origin="layout" path="M -2.77778E-6 -2.22045E-16 L -2.77778E-6 -1.425 " pathEditMode="fixed" rAng="0" ptsTypes="AA">
                                      <p:cBhvr>
                                        <p:cTn id="6" dur="4500" fill="hold"/>
                                        <p:tgtEl>
                                          <p:spTgt spid="33"/>
                                        </p:tgtEl>
                                        <p:attrNameLst>
                                          <p:attrName>ppt_x</p:attrName>
                                          <p:attrName>ppt_y</p:attrName>
                                        </p:attrNameLst>
                                      </p:cBhvr>
                                      <p:rCtr x="0" y="-712"/>
                                    </p:animMotion>
                                  </p:childTnLst>
                                </p:cTn>
                              </p:par>
                              <p:par>
                                <p:cTn id="7" presetID="42" presetClass="path" presetSubtype="0" repeatCount="indefinite" accel="50000" decel="50000" autoRev="1" fill="hold" grpId="0" nodeType="withEffect">
                                  <p:stCondLst>
                                    <p:cond delay="0"/>
                                  </p:stCondLst>
                                  <p:childTnLst>
                                    <p:animMotion origin="layout" path="M 3.05556E-6 -2.96296E-6 L 3.05556E-6 0.88611 " pathEditMode="fixed" rAng="0" ptsTypes="AA">
                                      <p:cBhvr>
                                        <p:cTn id="8" dur="4500" fill="hold"/>
                                        <p:tgtEl>
                                          <p:spTgt spid="32"/>
                                        </p:tgtEl>
                                        <p:attrNameLst>
                                          <p:attrName>ppt_x</p:attrName>
                                          <p:attrName>ppt_y</p:attrName>
                                        </p:attrNameLst>
                                      </p:cBhvr>
                                      <p:rCtr x="0" y="443"/>
                                    </p:animMotion>
                                  </p:childTnLst>
                                </p:cTn>
                              </p:par>
                              <p:par>
                                <p:cTn id="9" presetID="64" presetClass="path" presetSubtype="0" repeatCount="indefinite" accel="50000" decel="50000" autoRev="1" fill="hold" grpId="0" nodeType="withEffect">
                                  <p:stCondLst>
                                    <p:cond delay="1400"/>
                                  </p:stCondLst>
                                  <p:childTnLst>
                                    <p:animMotion origin="layout" path="M -2.5E-6 3.7037E-6 L -2.5E-6 -1.33195 " pathEditMode="fixed" rAng="0" ptsTypes="AA">
                                      <p:cBhvr>
                                        <p:cTn id="10" dur="4500" fill="hold"/>
                                        <p:tgtEl>
                                          <p:spTgt spid="34"/>
                                        </p:tgtEl>
                                        <p:attrNameLst>
                                          <p:attrName>ppt_x</p:attrName>
                                          <p:attrName>ppt_y</p:attrName>
                                        </p:attrNameLst>
                                      </p:cBhvr>
                                      <p:rCtr x="0" y="-666"/>
                                    </p:animMotion>
                                  </p:childTnLst>
                                </p:cTn>
                              </p:par>
                              <p:par>
                                <p:cTn id="11" presetID="64" presetClass="path" presetSubtype="0" repeatCount="indefinite" accel="50000" decel="50000" autoRev="1" fill="hold" grpId="0" nodeType="withEffect">
                                  <p:stCondLst>
                                    <p:cond delay="3600"/>
                                  </p:stCondLst>
                                  <p:childTnLst>
                                    <p:animMotion origin="layout" path="M -1.94444E-6 4.07407E-6 L -1.94444E-6 -1.42084 " pathEditMode="fixed" rAng="0" ptsTypes="AA">
                                      <p:cBhvr>
                                        <p:cTn id="12" dur="4500" fill="hold"/>
                                        <p:tgtEl>
                                          <p:spTgt spid="31"/>
                                        </p:tgtEl>
                                        <p:attrNameLst>
                                          <p:attrName>ppt_x</p:attrName>
                                          <p:attrName>ppt_y</p:attrName>
                                        </p:attrNameLst>
                                      </p:cBhvr>
                                      <p:rCtr x="0" y="-710"/>
                                    </p:animMotion>
                                  </p:childTnLst>
                                </p:cTn>
                              </p:par>
                              <p:par>
                                <p:cTn id="13" presetID="42" presetClass="path" presetSubtype="0" repeatCount="indefinite" accel="50000" decel="50000" autoRev="1" fill="hold" grpId="0" nodeType="withEffect">
                                  <p:stCondLst>
                                    <p:cond delay="900"/>
                                  </p:stCondLst>
                                  <p:childTnLst>
                                    <p:animMotion origin="layout" path="M 1.94444E-6 4.07407E-6 L 1.94444E-6 0.81944 " pathEditMode="fixed" rAng="0" ptsTypes="AA">
                                      <p:cBhvr>
                                        <p:cTn id="14" dur="4500" fill="hold"/>
                                        <p:tgtEl>
                                          <p:spTgt spid="30"/>
                                        </p:tgtEl>
                                        <p:attrNameLst>
                                          <p:attrName>ppt_x</p:attrName>
                                          <p:attrName>ppt_y</p:attrName>
                                        </p:attrNameLst>
                                      </p:cBhvr>
                                      <p:rCtr x="0" y="410"/>
                                    </p:animMotion>
                                  </p:childTnLst>
                                </p:cTn>
                              </p:par>
                              <p:par>
                                <p:cTn id="15" presetID="42" presetClass="path" presetSubtype="0" repeatCount="indefinite" accel="50000" decel="50000" autoRev="1" fill="hold" grpId="0" nodeType="withEffect">
                                  <p:stCondLst>
                                    <p:cond delay="2800"/>
                                  </p:stCondLst>
                                  <p:childTnLst>
                                    <p:animMotion origin="layout" path="M -3.61111E-6 2.59259E-6 L -3.61111E-6 1.19028 " pathEditMode="fixed" rAng="0" ptsTypes="AA">
                                      <p:cBhvr>
                                        <p:cTn id="16" dur="4500" fill="hold"/>
                                        <p:tgtEl>
                                          <p:spTgt spid="29"/>
                                        </p:tgtEl>
                                        <p:attrNameLst>
                                          <p:attrName>ppt_x</p:attrName>
                                          <p:attrName>ppt_y</p:attrName>
                                        </p:attrNameLst>
                                      </p:cBhvr>
                                      <p:rCtr x="0" y="59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animBg="1"/>
      <p:bldP spid="31" grpId="0" animBg="1"/>
      <p:bldP spid="32" grpId="0" animBg="1"/>
      <p:bldP spid="33" grpId="0" animBg="1"/>
      <p:bldP spid="34"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_Title Slide gradient">
    <p:spTree>
      <p:nvGrpSpPr>
        <p:cNvPr id="1" name=""/>
        <p:cNvGrpSpPr/>
        <p:nvPr/>
      </p:nvGrpSpPr>
      <p:grpSpPr>
        <a:xfrm>
          <a:off x="0" y="0"/>
          <a:ext cx="0" cy="0"/>
          <a:chOff x="0" y="0"/>
          <a:chExt cx="0" cy="0"/>
        </a:xfrm>
      </p:grpSpPr>
      <p:pic>
        <p:nvPicPr>
          <p:cNvPr id="35" name="Picture 2" descr="C:\Documents and Settings\contractor\Desktop\Blue_Green_Gradient.png"/>
          <p:cNvPicPr>
            <a:picLocks noChangeAspect="1" noChangeArrowheads="1"/>
          </p:cNvPicPr>
          <p:nvPr userDrawn="1"/>
        </p:nvPicPr>
        <p:blipFill>
          <a:blip r:embed="rId2" cstate="print"/>
          <a:srcRect/>
          <a:stretch>
            <a:fillRect/>
          </a:stretch>
        </p:blipFill>
        <p:spPr bwMode="auto">
          <a:xfrm>
            <a:off x="-16929" y="0"/>
            <a:ext cx="12205754" cy="6858000"/>
          </a:xfrm>
          <a:prstGeom prst="rect">
            <a:avLst/>
          </a:prstGeom>
          <a:noFill/>
        </p:spPr>
      </p:pic>
      <p:grpSp>
        <p:nvGrpSpPr>
          <p:cNvPr id="46" name="Group 45"/>
          <p:cNvGrpSpPr/>
          <p:nvPr userDrawn="1"/>
        </p:nvGrpSpPr>
        <p:grpSpPr>
          <a:xfrm>
            <a:off x="0" y="-2056029"/>
            <a:ext cx="13110173" cy="19379146"/>
            <a:chOff x="0" y="-2056029"/>
            <a:chExt cx="13110173" cy="19379146"/>
          </a:xfrm>
        </p:grpSpPr>
        <p:sp>
          <p:nvSpPr>
            <p:cNvPr id="36" name="Rounded Rectangle 35"/>
            <p:cNvSpPr/>
            <p:nvPr userDrawn="1"/>
          </p:nvSpPr>
          <p:spPr>
            <a:xfrm>
              <a:off x="2430699" y="3308943"/>
              <a:ext cx="2305719" cy="14014174"/>
            </a:xfrm>
            <a:prstGeom prst="roundRect">
              <a:avLst>
                <a:gd name="adj" fmla="val 50000"/>
              </a:avLst>
            </a:prstGeom>
            <a:gradFill flip="none" rotWithShape="1">
              <a:gsLst>
                <a:gs pos="0">
                  <a:schemeClr val="accent1">
                    <a:shade val="30000"/>
                    <a:satMod val="115000"/>
                    <a:alpha val="18000"/>
                  </a:scheme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40" name="Rounded Rectangle 39"/>
            <p:cNvSpPr/>
            <p:nvPr userDrawn="1"/>
          </p:nvSpPr>
          <p:spPr>
            <a:xfrm>
              <a:off x="0" y="1236689"/>
              <a:ext cx="2305719" cy="8148430"/>
            </a:xfrm>
            <a:prstGeom prst="roundRect">
              <a:avLst>
                <a:gd name="adj" fmla="val 50000"/>
              </a:avLst>
            </a:prstGeom>
            <a:gradFill flip="none" rotWithShape="1">
              <a:gsLst>
                <a:gs pos="0">
                  <a:schemeClr val="accent1">
                    <a:shade val="30000"/>
                    <a:satMod val="115000"/>
                    <a:alpha val="18000"/>
                  </a:scheme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42" name="Rounded Rectangle 41"/>
            <p:cNvSpPr/>
            <p:nvPr userDrawn="1"/>
          </p:nvSpPr>
          <p:spPr>
            <a:xfrm rot="10800000">
              <a:off x="1351370" y="4248605"/>
              <a:ext cx="2305719" cy="8148430"/>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sz="1800" kern="1200">
                <a:solidFill>
                  <a:schemeClr val="lt1"/>
                </a:solidFill>
                <a:latin typeface="+mj-lt"/>
                <a:ea typeface="+mn-ea"/>
                <a:cs typeface="+mn-cs"/>
              </a:endParaRPr>
            </a:p>
          </p:txBody>
        </p:sp>
        <p:sp>
          <p:nvSpPr>
            <p:cNvPr id="43" name="Rounded Rectangle 42"/>
            <p:cNvSpPr/>
            <p:nvPr userDrawn="1"/>
          </p:nvSpPr>
          <p:spPr>
            <a:xfrm>
              <a:off x="8778358" y="-2056029"/>
              <a:ext cx="2305719" cy="8148430"/>
            </a:xfrm>
            <a:prstGeom prst="roundRect">
              <a:avLst>
                <a:gd name="adj" fmla="val 50000"/>
              </a:avLst>
            </a:prstGeom>
            <a:gradFill flip="none" rotWithShape="1">
              <a:gsLst>
                <a:gs pos="0">
                  <a:schemeClr val="accent4">
                    <a:lumMod val="75000"/>
                    <a:alpha val="28000"/>
                  </a:schemeClr>
                </a:gs>
                <a:gs pos="100000">
                  <a:schemeClr val="accent4">
                    <a:lumMod val="75000"/>
                    <a:alpha val="29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44" name="Rounded Rectangle 43"/>
            <p:cNvSpPr/>
            <p:nvPr userDrawn="1"/>
          </p:nvSpPr>
          <p:spPr>
            <a:xfrm>
              <a:off x="10804454" y="2783785"/>
              <a:ext cx="2305719" cy="8148430"/>
            </a:xfrm>
            <a:prstGeom prst="roundRect">
              <a:avLst>
                <a:gd name="adj" fmla="val 50000"/>
              </a:avLst>
            </a:prstGeom>
            <a:gradFill flip="none" rotWithShape="1">
              <a:gsLst>
                <a:gs pos="0">
                  <a:schemeClr val="accent4">
                    <a:lumMod val="75000"/>
                    <a:alpha val="28000"/>
                  </a:schemeClr>
                </a:gs>
                <a:gs pos="100000">
                  <a:schemeClr val="accent4">
                    <a:lumMod val="75000"/>
                    <a:alpha val="29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45" name="Rounded Rectangle 44"/>
            <p:cNvSpPr/>
            <p:nvPr userDrawn="1"/>
          </p:nvSpPr>
          <p:spPr>
            <a:xfrm rot="10800000">
              <a:off x="4047043" y="174390"/>
              <a:ext cx="2305719" cy="8148430"/>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grpSp>
      <p:sp>
        <p:nvSpPr>
          <p:cNvPr id="2" name="Title 1"/>
          <p:cNvSpPr>
            <a:spLocks noGrp="1"/>
          </p:cNvSpPr>
          <p:nvPr>
            <p:ph type="ctrTitle" hasCustomPrompt="1"/>
          </p:nvPr>
        </p:nvSpPr>
        <p:spPr>
          <a:xfrm>
            <a:off x="295114" y="1236690"/>
            <a:ext cx="10813350" cy="2918779"/>
          </a:xfrm>
        </p:spPr>
        <p:txBody>
          <a:bodyPr/>
          <a:lstStyle>
            <a:lvl1pPr>
              <a:lnSpc>
                <a:spcPct val="90000"/>
              </a:lnSpc>
              <a:defRPr sz="6000" b="0" spc="0" baseline="0">
                <a:solidFill>
                  <a:schemeClr val="bg1"/>
                </a:solidFill>
                <a:latin typeface="+mj-lt"/>
              </a:defRPr>
            </a:lvl1pPr>
          </a:lstStyle>
          <a:p>
            <a:r>
              <a:rPr lang="en-US" dirty="0" smtClean="0"/>
              <a:t>Presentation Title Goes Here</a:t>
            </a:r>
            <a:endParaRPr lang="en-US" dirty="0"/>
          </a:p>
        </p:txBody>
      </p:sp>
      <p:sp>
        <p:nvSpPr>
          <p:cNvPr id="3" name="Subtitle 2"/>
          <p:cNvSpPr>
            <a:spLocks noGrp="1"/>
          </p:cNvSpPr>
          <p:nvPr>
            <p:ph type="subTitle" idx="1" hasCustomPrompt="1"/>
          </p:nvPr>
        </p:nvSpPr>
        <p:spPr>
          <a:xfrm>
            <a:off x="315095" y="4464069"/>
            <a:ext cx="10813351" cy="384175"/>
          </a:xfrm>
        </p:spPr>
        <p:txBody>
          <a:bodyPr anchor="b" anchorCtr="0">
            <a:noAutofit/>
          </a:bodyPr>
          <a:lstStyle>
            <a:lvl1pPr marL="0" indent="0" algn="l">
              <a:buNone/>
              <a:defRPr sz="2000" b="0">
                <a:solidFill>
                  <a:schemeClr val="bg1"/>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Presenter Name</a:t>
            </a:r>
            <a:endParaRPr lang="en-US" dirty="0"/>
          </a:p>
        </p:txBody>
      </p:sp>
      <p:sp>
        <p:nvSpPr>
          <p:cNvPr id="58" name="Rectangle 5"/>
          <p:cNvSpPr>
            <a:spLocks noChangeArrowheads="1"/>
          </p:cNvSpPr>
          <p:nvPr/>
        </p:nvSpPr>
        <p:spPr bwMode="ltGray">
          <a:xfrm>
            <a:off x="10640200" y="6584513"/>
            <a:ext cx="791023" cy="175257"/>
          </a:xfrm>
          <a:prstGeom prst="rect">
            <a:avLst/>
          </a:prstGeom>
          <a:noFill/>
          <a:ln w="9525">
            <a:noFill/>
            <a:miter lim="800000"/>
            <a:headEnd/>
            <a:tailEnd/>
          </a:ln>
          <a:effectLst/>
        </p:spPr>
        <p:txBody>
          <a:bodyPr wrap="none" lIns="82124" tIns="41061" rIns="82124" bIns="41061" anchor="b">
            <a:spAutoFit/>
          </a:bodyPr>
          <a:lstStyle/>
          <a:p>
            <a:pPr algn="r" defTabSz="814388">
              <a:lnSpc>
                <a:spcPct val="100000"/>
              </a:lnSpc>
            </a:pPr>
            <a:r>
              <a:rPr lang="en-US" sz="600" dirty="0">
                <a:solidFill>
                  <a:schemeClr val="bg2"/>
                </a:solidFill>
                <a:latin typeface="+mj-lt"/>
              </a:rPr>
              <a:t>Cisco Confidential</a:t>
            </a:r>
          </a:p>
        </p:txBody>
      </p:sp>
      <p:grpSp>
        <p:nvGrpSpPr>
          <p:cNvPr id="4" name="Group 5"/>
          <p:cNvGrpSpPr>
            <a:grpSpLocks/>
          </p:cNvGrpSpPr>
          <p:nvPr userDrawn="1"/>
        </p:nvGrpSpPr>
        <p:grpSpPr bwMode="auto">
          <a:xfrm>
            <a:off x="455613" y="304800"/>
            <a:ext cx="841815" cy="447676"/>
            <a:chOff x="384" y="331"/>
            <a:chExt cx="912" cy="485"/>
          </a:xfrm>
        </p:grpSpPr>
        <p:sp>
          <p:nvSpPr>
            <p:cNvPr id="54" name="AutoShape 6"/>
            <p:cNvSpPr>
              <a:spLocks noChangeAspect="1" noChangeArrowheads="1" noTextEdit="1"/>
            </p:cNvSpPr>
            <p:nvPr/>
          </p:nvSpPr>
          <p:spPr bwMode="invGray">
            <a:xfrm>
              <a:off x="384" y="331"/>
              <a:ext cx="912" cy="485"/>
            </a:xfrm>
            <a:prstGeom prst="rect">
              <a:avLst/>
            </a:prstGeom>
            <a:noFill/>
            <a:ln w="9525">
              <a:noFill/>
              <a:miter lim="800000"/>
              <a:headEnd/>
              <a:tailEnd/>
            </a:ln>
          </p:spPr>
          <p:txBody>
            <a:bodyPr/>
            <a:lstStyle/>
            <a:p>
              <a:pPr marL="0" marR="0" lvl="0" indent="0" algn="ctr" defTabSz="914400" rtl="0" eaLnBrk="0" fontAlgn="base" latinLnBrk="0" hangingPunct="0">
                <a:lnSpc>
                  <a:spcPct val="90000"/>
                </a:lnSpc>
                <a:spcBef>
                  <a:spcPct val="0"/>
                </a:spcBef>
                <a:spcAft>
                  <a:spcPct val="0"/>
                </a:spcAft>
                <a:buClrTx/>
                <a:buSzTx/>
                <a:buFontTx/>
                <a:buNone/>
                <a:tabLst/>
                <a:defRPr/>
              </a:pPr>
              <a:endParaRPr kumimoji="0" lang="en-US" sz="2400" b="0" i="0" u="none" strike="noStrike" kern="1200" cap="none" spc="0" normalizeH="0" baseline="0" noProof="0" smtClean="0">
                <a:ln>
                  <a:noFill/>
                </a:ln>
                <a:solidFill>
                  <a:srgbClr val="FFFFFF"/>
                </a:solidFill>
                <a:effectLst/>
                <a:uLnTx/>
                <a:uFillTx/>
                <a:latin typeface="Arial" charset="0"/>
                <a:ea typeface="+mn-ea"/>
                <a:cs typeface="+mn-cs"/>
              </a:endParaRPr>
            </a:p>
          </p:txBody>
        </p:sp>
        <p:sp>
          <p:nvSpPr>
            <p:cNvPr id="55" name="Rectangle 7"/>
            <p:cNvSpPr>
              <a:spLocks noChangeArrowheads="1"/>
            </p:cNvSpPr>
            <p:nvPr/>
          </p:nvSpPr>
          <p:spPr bwMode="invGray">
            <a:xfrm>
              <a:off x="640" y="652"/>
              <a:ext cx="42" cy="158"/>
            </a:xfrm>
            <a:prstGeom prst="rect">
              <a:avLst/>
            </a:prstGeom>
            <a:solidFill>
              <a:srgbClr val="FFFFFF"/>
            </a:solidFill>
            <a:ln w="9525">
              <a:noFill/>
              <a:miter lim="800000"/>
              <a:headEnd/>
              <a:tailEnd/>
            </a:ln>
          </p:spPr>
          <p:txBody>
            <a:bodyPr/>
            <a:lstStyle/>
            <a:p>
              <a:pPr marL="0" marR="0" lvl="0" indent="0" algn="ctr" defTabSz="914400" rtl="0" eaLnBrk="0" fontAlgn="base" latinLnBrk="0" hangingPunct="0">
                <a:lnSpc>
                  <a:spcPct val="90000"/>
                </a:lnSpc>
                <a:spcBef>
                  <a:spcPct val="0"/>
                </a:spcBef>
                <a:spcAft>
                  <a:spcPct val="0"/>
                </a:spcAft>
                <a:buClrTx/>
                <a:buSzTx/>
                <a:buFontTx/>
                <a:buNone/>
                <a:tabLst/>
                <a:defRPr/>
              </a:pPr>
              <a:endParaRPr kumimoji="0" lang="en-US" sz="2400" b="0" i="0" u="none" strike="noStrike" kern="1200" cap="none" spc="0" normalizeH="0" baseline="0" noProof="0" smtClean="0">
                <a:ln>
                  <a:noFill/>
                </a:ln>
                <a:solidFill>
                  <a:srgbClr val="FFFFFF"/>
                </a:solidFill>
                <a:effectLst/>
                <a:uLnTx/>
                <a:uFillTx/>
                <a:latin typeface="Arial" charset="0"/>
                <a:ea typeface="+mn-ea"/>
                <a:cs typeface="+mn-cs"/>
              </a:endParaRPr>
            </a:p>
          </p:txBody>
        </p:sp>
        <p:sp>
          <p:nvSpPr>
            <p:cNvPr id="56" name="Freeform 8"/>
            <p:cNvSpPr>
              <a:spLocks/>
            </p:cNvSpPr>
            <p:nvPr/>
          </p:nvSpPr>
          <p:spPr bwMode="invGray">
            <a:xfrm>
              <a:off x="882" y="648"/>
              <a:ext cx="120" cy="166"/>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solidFill>
              <a:srgbClr val="FFFFFF"/>
            </a:solidFill>
            <a:ln w="9525">
              <a:noFill/>
              <a:round/>
              <a:headEnd/>
              <a:tailEnd/>
            </a:ln>
          </p:spPr>
          <p:txBody>
            <a:bodyPr/>
            <a:lstStyle/>
            <a:p>
              <a:pPr marL="0" marR="0" lvl="0" indent="0" algn="ctr" defTabSz="914400" rtl="0" eaLnBrk="0" fontAlgn="base" latinLnBrk="0" hangingPunct="0">
                <a:lnSpc>
                  <a:spcPct val="90000"/>
                </a:lnSpc>
                <a:spcBef>
                  <a:spcPct val="0"/>
                </a:spcBef>
                <a:spcAft>
                  <a:spcPct val="0"/>
                </a:spcAft>
                <a:buClrTx/>
                <a:buSzTx/>
                <a:buFontTx/>
                <a:buNone/>
                <a:tabLst/>
                <a:defRPr/>
              </a:pPr>
              <a:endParaRPr kumimoji="0" lang="en-US" sz="2400" b="0" i="0" u="none" strike="noStrike" kern="1200" cap="none" spc="0" normalizeH="0" baseline="0" noProof="0" smtClean="0">
                <a:ln>
                  <a:noFill/>
                </a:ln>
                <a:solidFill>
                  <a:srgbClr val="FFFFFF"/>
                </a:solidFill>
                <a:effectLst/>
                <a:uLnTx/>
                <a:uFillTx/>
                <a:latin typeface="Arial" charset="0"/>
                <a:ea typeface="+mn-ea"/>
                <a:cs typeface="+mn-cs"/>
              </a:endParaRPr>
            </a:p>
          </p:txBody>
        </p:sp>
        <p:sp>
          <p:nvSpPr>
            <p:cNvPr id="57" name="Freeform 9"/>
            <p:cNvSpPr>
              <a:spLocks/>
            </p:cNvSpPr>
            <p:nvPr/>
          </p:nvSpPr>
          <p:spPr bwMode="invGray">
            <a:xfrm>
              <a:off x="467" y="648"/>
              <a:ext cx="120" cy="166"/>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solidFill>
              <a:srgbClr val="FFFFFF"/>
            </a:solidFill>
            <a:ln w="9525">
              <a:noFill/>
              <a:round/>
              <a:headEnd/>
              <a:tailEnd/>
            </a:ln>
          </p:spPr>
          <p:txBody>
            <a:bodyPr/>
            <a:lstStyle/>
            <a:p>
              <a:pPr marL="0" marR="0" lvl="0" indent="0" algn="ctr" defTabSz="914400" rtl="0" eaLnBrk="0" fontAlgn="base" latinLnBrk="0" hangingPunct="0">
                <a:lnSpc>
                  <a:spcPct val="90000"/>
                </a:lnSpc>
                <a:spcBef>
                  <a:spcPct val="0"/>
                </a:spcBef>
                <a:spcAft>
                  <a:spcPct val="0"/>
                </a:spcAft>
                <a:buClrTx/>
                <a:buSzTx/>
                <a:buFontTx/>
                <a:buNone/>
                <a:tabLst/>
                <a:defRPr/>
              </a:pPr>
              <a:endParaRPr kumimoji="0" lang="en-US" sz="2400" b="0" i="0" u="none" strike="noStrike" kern="1200" cap="none" spc="0" normalizeH="0" baseline="0" noProof="0" smtClean="0">
                <a:ln>
                  <a:noFill/>
                </a:ln>
                <a:solidFill>
                  <a:srgbClr val="FFFFFF"/>
                </a:solidFill>
                <a:effectLst/>
                <a:uLnTx/>
                <a:uFillTx/>
                <a:latin typeface="Arial" charset="0"/>
                <a:ea typeface="+mn-ea"/>
                <a:cs typeface="+mn-cs"/>
              </a:endParaRPr>
            </a:p>
          </p:txBody>
        </p:sp>
        <p:sp>
          <p:nvSpPr>
            <p:cNvPr id="60" name="Freeform 10"/>
            <p:cNvSpPr>
              <a:spLocks noEditPoints="1"/>
            </p:cNvSpPr>
            <p:nvPr/>
          </p:nvSpPr>
          <p:spPr bwMode="invGray">
            <a:xfrm>
              <a:off x="1046" y="648"/>
              <a:ext cx="165" cy="166"/>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solidFill>
              <a:srgbClr val="FFFFFF"/>
            </a:solidFill>
            <a:ln w="9525">
              <a:noFill/>
              <a:round/>
              <a:headEnd/>
              <a:tailEnd/>
            </a:ln>
          </p:spPr>
          <p:txBody>
            <a:bodyPr/>
            <a:lstStyle/>
            <a:p>
              <a:pPr marL="0" marR="0" lvl="0" indent="0" algn="ctr" defTabSz="914400" rtl="0" eaLnBrk="0" fontAlgn="base" latinLnBrk="0" hangingPunct="0">
                <a:lnSpc>
                  <a:spcPct val="90000"/>
                </a:lnSpc>
                <a:spcBef>
                  <a:spcPct val="0"/>
                </a:spcBef>
                <a:spcAft>
                  <a:spcPct val="0"/>
                </a:spcAft>
                <a:buClrTx/>
                <a:buSzTx/>
                <a:buFontTx/>
                <a:buNone/>
                <a:tabLst/>
                <a:defRPr/>
              </a:pPr>
              <a:endParaRPr kumimoji="0" lang="en-US" sz="2400" b="0" i="0" u="none" strike="noStrike" kern="1200" cap="none" spc="0" normalizeH="0" baseline="0" noProof="0" smtClean="0">
                <a:ln>
                  <a:noFill/>
                </a:ln>
                <a:solidFill>
                  <a:srgbClr val="FFFFFF"/>
                </a:solidFill>
                <a:effectLst/>
                <a:uLnTx/>
                <a:uFillTx/>
                <a:latin typeface="Arial" charset="0"/>
                <a:ea typeface="+mn-ea"/>
                <a:cs typeface="+mn-cs"/>
              </a:endParaRPr>
            </a:p>
          </p:txBody>
        </p:sp>
        <p:sp>
          <p:nvSpPr>
            <p:cNvPr id="61" name="Freeform 11"/>
            <p:cNvSpPr>
              <a:spLocks/>
            </p:cNvSpPr>
            <p:nvPr/>
          </p:nvSpPr>
          <p:spPr bwMode="invGray">
            <a:xfrm>
              <a:off x="735" y="648"/>
              <a:ext cx="108" cy="166"/>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solidFill>
              <a:srgbClr val="FFFFFF"/>
            </a:solidFill>
            <a:ln w="9525">
              <a:noFill/>
              <a:round/>
              <a:headEnd/>
              <a:tailEnd/>
            </a:ln>
          </p:spPr>
          <p:txBody>
            <a:bodyPr/>
            <a:lstStyle/>
            <a:p>
              <a:pPr marL="0" marR="0" lvl="0" indent="0" algn="ctr" defTabSz="914400" rtl="0" eaLnBrk="0" fontAlgn="base" latinLnBrk="0" hangingPunct="0">
                <a:lnSpc>
                  <a:spcPct val="90000"/>
                </a:lnSpc>
                <a:spcBef>
                  <a:spcPct val="0"/>
                </a:spcBef>
                <a:spcAft>
                  <a:spcPct val="0"/>
                </a:spcAft>
                <a:buClrTx/>
                <a:buSzTx/>
                <a:buFontTx/>
                <a:buNone/>
                <a:tabLst/>
                <a:defRPr/>
              </a:pPr>
              <a:endParaRPr kumimoji="0" lang="en-US" sz="2400" b="0" i="0" u="none" strike="noStrike" kern="1200" cap="none" spc="0" normalizeH="0" baseline="0" noProof="0" smtClean="0">
                <a:ln>
                  <a:noFill/>
                </a:ln>
                <a:solidFill>
                  <a:srgbClr val="FFFFFF"/>
                </a:solidFill>
                <a:effectLst/>
                <a:uLnTx/>
                <a:uFillTx/>
                <a:latin typeface="Arial" charset="0"/>
                <a:ea typeface="+mn-ea"/>
                <a:cs typeface="+mn-cs"/>
              </a:endParaRPr>
            </a:p>
          </p:txBody>
        </p:sp>
        <p:sp>
          <p:nvSpPr>
            <p:cNvPr id="62" name="Freeform 12"/>
            <p:cNvSpPr>
              <a:spLocks/>
            </p:cNvSpPr>
            <p:nvPr/>
          </p:nvSpPr>
          <p:spPr bwMode="invGray">
            <a:xfrm>
              <a:off x="384" y="462"/>
              <a:ext cx="39" cy="81"/>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solidFill>
              <a:srgbClr val="FFFFFF"/>
            </a:solidFill>
            <a:ln w="9525">
              <a:noFill/>
              <a:round/>
              <a:headEnd/>
              <a:tailEnd/>
            </a:ln>
          </p:spPr>
          <p:txBody>
            <a:bodyPr/>
            <a:lstStyle/>
            <a:p>
              <a:pPr marL="0" marR="0" lvl="0" indent="0" algn="ctr" defTabSz="914400" rtl="0" eaLnBrk="0" fontAlgn="base" latinLnBrk="0" hangingPunct="0">
                <a:lnSpc>
                  <a:spcPct val="90000"/>
                </a:lnSpc>
                <a:spcBef>
                  <a:spcPct val="0"/>
                </a:spcBef>
                <a:spcAft>
                  <a:spcPct val="0"/>
                </a:spcAft>
                <a:buClrTx/>
                <a:buSzTx/>
                <a:buFontTx/>
                <a:buNone/>
                <a:tabLst/>
                <a:defRPr/>
              </a:pPr>
              <a:endParaRPr kumimoji="0" lang="en-US" sz="2400" b="0" i="0" u="none" strike="noStrike" kern="1200" cap="none" spc="0" normalizeH="0" baseline="0" noProof="0" smtClean="0">
                <a:ln>
                  <a:noFill/>
                </a:ln>
                <a:solidFill>
                  <a:srgbClr val="FFFFFF"/>
                </a:solidFill>
                <a:effectLst/>
                <a:uLnTx/>
                <a:uFillTx/>
                <a:latin typeface="Arial" charset="0"/>
                <a:ea typeface="+mn-ea"/>
                <a:cs typeface="+mn-cs"/>
              </a:endParaRPr>
            </a:p>
          </p:txBody>
        </p:sp>
        <p:sp>
          <p:nvSpPr>
            <p:cNvPr id="63" name="Freeform 13"/>
            <p:cNvSpPr>
              <a:spLocks/>
            </p:cNvSpPr>
            <p:nvPr/>
          </p:nvSpPr>
          <p:spPr bwMode="invGray">
            <a:xfrm>
              <a:off x="494" y="407"/>
              <a:ext cx="39" cy="136"/>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solidFill>
              <a:srgbClr val="FFFFFF"/>
            </a:solidFill>
            <a:ln w="9525">
              <a:noFill/>
              <a:round/>
              <a:headEnd/>
              <a:tailEnd/>
            </a:ln>
          </p:spPr>
          <p:txBody>
            <a:bodyPr/>
            <a:lstStyle/>
            <a:p>
              <a:pPr marL="0" marR="0" lvl="0" indent="0" algn="ctr" defTabSz="914400" rtl="0" eaLnBrk="0" fontAlgn="base" latinLnBrk="0" hangingPunct="0">
                <a:lnSpc>
                  <a:spcPct val="90000"/>
                </a:lnSpc>
                <a:spcBef>
                  <a:spcPct val="0"/>
                </a:spcBef>
                <a:spcAft>
                  <a:spcPct val="0"/>
                </a:spcAft>
                <a:buClrTx/>
                <a:buSzTx/>
                <a:buFontTx/>
                <a:buNone/>
                <a:tabLst/>
                <a:defRPr/>
              </a:pPr>
              <a:endParaRPr kumimoji="0" lang="en-US" sz="2400" b="0" i="0" u="none" strike="noStrike" kern="1200" cap="none" spc="0" normalizeH="0" baseline="0" noProof="0" smtClean="0">
                <a:ln>
                  <a:noFill/>
                </a:ln>
                <a:solidFill>
                  <a:srgbClr val="FFFFFF"/>
                </a:solidFill>
                <a:effectLst/>
                <a:uLnTx/>
                <a:uFillTx/>
                <a:latin typeface="Arial" charset="0"/>
                <a:ea typeface="+mn-ea"/>
                <a:cs typeface="+mn-cs"/>
              </a:endParaRPr>
            </a:p>
          </p:txBody>
        </p:sp>
        <p:sp>
          <p:nvSpPr>
            <p:cNvPr id="78" name="Freeform 14"/>
            <p:cNvSpPr>
              <a:spLocks/>
            </p:cNvSpPr>
            <p:nvPr/>
          </p:nvSpPr>
          <p:spPr bwMode="invGray">
            <a:xfrm>
              <a:off x="601" y="333"/>
              <a:ext cx="39" cy="249"/>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solidFill>
              <a:srgbClr val="FFFFFF"/>
            </a:solidFill>
            <a:ln w="9525">
              <a:noFill/>
              <a:round/>
              <a:headEnd/>
              <a:tailEnd/>
            </a:ln>
          </p:spPr>
          <p:txBody>
            <a:bodyPr/>
            <a:lstStyle/>
            <a:p>
              <a:pPr marL="0" marR="0" lvl="0" indent="0" algn="ctr" defTabSz="914400" rtl="0" eaLnBrk="0" fontAlgn="base" latinLnBrk="0" hangingPunct="0">
                <a:lnSpc>
                  <a:spcPct val="90000"/>
                </a:lnSpc>
                <a:spcBef>
                  <a:spcPct val="0"/>
                </a:spcBef>
                <a:spcAft>
                  <a:spcPct val="0"/>
                </a:spcAft>
                <a:buClrTx/>
                <a:buSzTx/>
                <a:buFontTx/>
                <a:buNone/>
                <a:tabLst/>
                <a:defRPr/>
              </a:pPr>
              <a:endParaRPr kumimoji="0" lang="en-US" sz="2400" b="0" i="0" u="none" strike="noStrike" kern="1200" cap="none" spc="0" normalizeH="0" baseline="0" noProof="0" smtClean="0">
                <a:ln>
                  <a:noFill/>
                </a:ln>
                <a:solidFill>
                  <a:srgbClr val="FFFFFF"/>
                </a:solidFill>
                <a:effectLst/>
                <a:uLnTx/>
                <a:uFillTx/>
                <a:latin typeface="Arial" charset="0"/>
                <a:ea typeface="+mn-ea"/>
                <a:cs typeface="+mn-cs"/>
              </a:endParaRPr>
            </a:p>
          </p:txBody>
        </p:sp>
        <p:sp>
          <p:nvSpPr>
            <p:cNvPr id="79" name="Freeform 15"/>
            <p:cNvSpPr>
              <a:spLocks/>
            </p:cNvSpPr>
            <p:nvPr/>
          </p:nvSpPr>
          <p:spPr bwMode="invGray">
            <a:xfrm>
              <a:off x="711" y="407"/>
              <a:ext cx="39" cy="136"/>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solidFill>
              <a:srgbClr val="FFFFFF"/>
            </a:solidFill>
            <a:ln w="9525">
              <a:noFill/>
              <a:round/>
              <a:headEnd/>
              <a:tailEnd/>
            </a:ln>
          </p:spPr>
          <p:txBody>
            <a:bodyPr/>
            <a:lstStyle/>
            <a:p>
              <a:pPr marL="0" marR="0" lvl="0" indent="0" algn="ctr" defTabSz="914400" rtl="0" eaLnBrk="0" fontAlgn="base" latinLnBrk="0" hangingPunct="0">
                <a:lnSpc>
                  <a:spcPct val="90000"/>
                </a:lnSpc>
                <a:spcBef>
                  <a:spcPct val="0"/>
                </a:spcBef>
                <a:spcAft>
                  <a:spcPct val="0"/>
                </a:spcAft>
                <a:buClrTx/>
                <a:buSzTx/>
                <a:buFontTx/>
                <a:buNone/>
                <a:tabLst/>
                <a:defRPr/>
              </a:pPr>
              <a:endParaRPr kumimoji="0" lang="en-US" sz="2400" b="0" i="0" u="none" strike="noStrike" kern="1200" cap="none" spc="0" normalizeH="0" baseline="0" noProof="0" smtClean="0">
                <a:ln>
                  <a:noFill/>
                </a:ln>
                <a:solidFill>
                  <a:srgbClr val="FFFFFF"/>
                </a:solidFill>
                <a:effectLst/>
                <a:uLnTx/>
                <a:uFillTx/>
                <a:latin typeface="Arial" charset="0"/>
                <a:ea typeface="+mn-ea"/>
                <a:cs typeface="+mn-cs"/>
              </a:endParaRPr>
            </a:p>
          </p:txBody>
        </p:sp>
        <p:sp>
          <p:nvSpPr>
            <p:cNvPr id="80" name="Freeform 16"/>
            <p:cNvSpPr>
              <a:spLocks/>
            </p:cNvSpPr>
            <p:nvPr/>
          </p:nvSpPr>
          <p:spPr bwMode="invGray">
            <a:xfrm>
              <a:off x="818" y="462"/>
              <a:ext cx="42" cy="81"/>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solidFill>
              <a:srgbClr val="FFFFFF"/>
            </a:solidFill>
            <a:ln w="9525">
              <a:noFill/>
              <a:round/>
              <a:headEnd/>
              <a:tailEnd/>
            </a:ln>
          </p:spPr>
          <p:txBody>
            <a:bodyPr/>
            <a:lstStyle/>
            <a:p>
              <a:pPr marL="0" marR="0" lvl="0" indent="0" algn="ctr" defTabSz="914400" rtl="0" eaLnBrk="0" fontAlgn="base" latinLnBrk="0" hangingPunct="0">
                <a:lnSpc>
                  <a:spcPct val="90000"/>
                </a:lnSpc>
                <a:spcBef>
                  <a:spcPct val="0"/>
                </a:spcBef>
                <a:spcAft>
                  <a:spcPct val="0"/>
                </a:spcAft>
                <a:buClrTx/>
                <a:buSzTx/>
                <a:buFontTx/>
                <a:buNone/>
                <a:tabLst/>
                <a:defRPr/>
              </a:pPr>
              <a:endParaRPr kumimoji="0" lang="en-US" sz="2400" b="0" i="0" u="none" strike="noStrike" kern="1200" cap="none" spc="0" normalizeH="0" baseline="0" noProof="0" smtClean="0">
                <a:ln>
                  <a:noFill/>
                </a:ln>
                <a:solidFill>
                  <a:srgbClr val="FFFFFF"/>
                </a:solidFill>
                <a:effectLst/>
                <a:uLnTx/>
                <a:uFillTx/>
                <a:latin typeface="Arial" charset="0"/>
                <a:ea typeface="+mn-ea"/>
                <a:cs typeface="+mn-cs"/>
              </a:endParaRPr>
            </a:p>
          </p:txBody>
        </p:sp>
        <p:sp>
          <p:nvSpPr>
            <p:cNvPr id="81" name="Freeform 17"/>
            <p:cNvSpPr>
              <a:spLocks/>
            </p:cNvSpPr>
            <p:nvPr/>
          </p:nvSpPr>
          <p:spPr bwMode="invGray">
            <a:xfrm>
              <a:off x="928" y="407"/>
              <a:ext cx="39" cy="136"/>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solidFill>
              <a:srgbClr val="FFFFFF"/>
            </a:solidFill>
            <a:ln w="9525">
              <a:noFill/>
              <a:round/>
              <a:headEnd/>
              <a:tailEnd/>
            </a:ln>
          </p:spPr>
          <p:txBody>
            <a:bodyPr/>
            <a:lstStyle/>
            <a:p>
              <a:pPr marL="0" marR="0" lvl="0" indent="0" algn="ctr" defTabSz="914400" rtl="0" eaLnBrk="0" fontAlgn="base" latinLnBrk="0" hangingPunct="0">
                <a:lnSpc>
                  <a:spcPct val="90000"/>
                </a:lnSpc>
                <a:spcBef>
                  <a:spcPct val="0"/>
                </a:spcBef>
                <a:spcAft>
                  <a:spcPct val="0"/>
                </a:spcAft>
                <a:buClrTx/>
                <a:buSzTx/>
                <a:buFontTx/>
                <a:buNone/>
                <a:tabLst/>
                <a:defRPr/>
              </a:pPr>
              <a:endParaRPr kumimoji="0" lang="en-US" sz="2400" b="0" i="0" u="none" strike="noStrike" kern="1200" cap="none" spc="0" normalizeH="0" baseline="0" noProof="0" smtClean="0">
                <a:ln>
                  <a:noFill/>
                </a:ln>
                <a:solidFill>
                  <a:srgbClr val="FFFFFF"/>
                </a:solidFill>
                <a:effectLst/>
                <a:uLnTx/>
                <a:uFillTx/>
                <a:latin typeface="Arial" charset="0"/>
                <a:ea typeface="+mn-ea"/>
                <a:cs typeface="+mn-cs"/>
              </a:endParaRPr>
            </a:p>
          </p:txBody>
        </p:sp>
        <p:sp>
          <p:nvSpPr>
            <p:cNvPr id="82" name="Freeform 18"/>
            <p:cNvSpPr>
              <a:spLocks/>
            </p:cNvSpPr>
            <p:nvPr/>
          </p:nvSpPr>
          <p:spPr bwMode="invGray">
            <a:xfrm>
              <a:off x="1037" y="333"/>
              <a:ext cx="40" cy="249"/>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solidFill>
              <a:srgbClr val="FFFFFF"/>
            </a:solidFill>
            <a:ln w="9525">
              <a:noFill/>
              <a:round/>
              <a:headEnd/>
              <a:tailEnd/>
            </a:ln>
          </p:spPr>
          <p:txBody>
            <a:bodyPr/>
            <a:lstStyle/>
            <a:p>
              <a:pPr marL="0" marR="0" lvl="0" indent="0" algn="ctr" defTabSz="914400" rtl="0" eaLnBrk="0" fontAlgn="base" latinLnBrk="0" hangingPunct="0">
                <a:lnSpc>
                  <a:spcPct val="90000"/>
                </a:lnSpc>
                <a:spcBef>
                  <a:spcPct val="0"/>
                </a:spcBef>
                <a:spcAft>
                  <a:spcPct val="0"/>
                </a:spcAft>
                <a:buClrTx/>
                <a:buSzTx/>
                <a:buFontTx/>
                <a:buNone/>
                <a:tabLst/>
                <a:defRPr/>
              </a:pPr>
              <a:endParaRPr kumimoji="0" lang="en-US" sz="2400" b="0" i="0" u="none" strike="noStrike" kern="1200" cap="none" spc="0" normalizeH="0" baseline="0" noProof="0" smtClean="0">
                <a:ln>
                  <a:noFill/>
                </a:ln>
                <a:solidFill>
                  <a:srgbClr val="FFFFFF"/>
                </a:solidFill>
                <a:effectLst/>
                <a:uLnTx/>
                <a:uFillTx/>
                <a:latin typeface="Arial" charset="0"/>
                <a:ea typeface="+mn-ea"/>
                <a:cs typeface="+mn-cs"/>
              </a:endParaRPr>
            </a:p>
          </p:txBody>
        </p:sp>
        <p:sp>
          <p:nvSpPr>
            <p:cNvPr id="83" name="Freeform 19"/>
            <p:cNvSpPr>
              <a:spLocks/>
            </p:cNvSpPr>
            <p:nvPr/>
          </p:nvSpPr>
          <p:spPr bwMode="invGray">
            <a:xfrm>
              <a:off x="1145" y="407"/>
              <a:ext cx="39" cy="136"/>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solidFill>
              <a:srgbClr val="FFFFFF"/>
            </a:solidFill>
            <a:ln w="9525">
              <a:noFill/>
              <a:round/>
              <a:headEnd/>
              <a:tailEnd/>
            </a:ln>
          </p:spPr>
          <p:txBody>
            <a:bodyPr/>
            <a:lstStyle/>
            <a:p>
              <a:pPr marL="0" marR="0" lvl="0" indent="0" algn="ctr" defTabSz="914400" rtl="0" eaLnBrk="0" fontAlgn="base" latinLnBrk="0" hangingPunct="0">
                <a:lnSpc>
                  <a:spcPct val="90000"/>
                </a:lnSpc>
                <a:spcBef>
                  <a:spcPct val="0"/>
                </a:spcBef>
                <a:spcAft>
                  <a:spcPct val="0"/>
                </a:spcAft>
                <a:buClrTx/>
                <a:buSzTx/>
                <a:buFontTx/>
                <a:buNone/>
                <a:tabLst/>
                <a:defRPr/>
              </a:pPr>
              <a:endParaRPr kumimoji="0" lang="en-US" sz="2400" b="0" i="0" u="none" strike="noStrike" kern="1200" cap="none" spc="0" normalizeH="0" baseline="0" noProof="0" smtClean="0">
                <a:ln>
                  <a:noFill/>
                </a:ln>
                <a:solidFill>
                  <a:srgbClr val="FFFFFF"/>
                </a:solidFill>
                <a:effectLst/>
                <a:uLnTx/>
                <a:uFillTx/>
                <a:latin typeface="Arial" charset="0"/>
                <a:ea typeface="+mn-ea"/>
                <a:cs typeface="+mn-cs"/>
              </a:endParaRPr>
            </a:p>
          </p:txBody>
        </p:sp>
        <p:sp>
          <p:nvSpPr>
            <p:cNvPr id="84" name="Freeform 20"/>
            <p:cNvSpPr>
              <a:spLocks/>
            </p:cNvSpPr>
            <p:nvPr/>
          </p:nvSpPr>
          <p:spPr bwMode="invGray">
            <a:xfrm>
              <a:off x="1254" y="462"/>
              <a:ext cx="40" cy="81"/>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solidFill>
              <a:srgbClr val="FFFFFF"/>
            </a:solidFill>
            <a:ln w="9525">
              <a:noFill/>
              <a:round/>
              <a:headEnd/>
              <a:tailEnd/>
            </a:ln>
          </p:spPr>
          <p:txBody>
            <a:bodyPr/>
            <a:lstStyle/>
            <a:p>
              <a:pPr marL="0" marR="0" lvl="0" indent="0" algn="ctr" defTabSz="914400" rtl="0" eaLnBrk="0" fontAlgn="base" latinLnBrk="0" hangingPunct="0">
                <a:lnSpc>
                  <a:spcPct val="90000"/>
                </a:lnSpc>
                <a:spcBef>
                  <a:spcPct val="0"/>
                </a:spcBef>
                <a:spcAft>
                  <a:spcPct val="0"/>
                </a:spcAft>
                <a:buClrTx/>
                <a:buSzTx/>
                <a:buFontTx/>
                <a:buNone/>
                <a:tabLst/>
                <a:defRPr/>
              </a:pPr>
              <a:endParaRPr kumimoji="0" lang="en-US" sz="2400" b="0" i="0" u="none" strike="noStrike" kern="1200" cap="none" spc="0" normalizeH="0" baseline="0" noProof="0" smtClean="0">
                <a:ln>
                  <a:noFill/>
                </a:ln>
                <a:solidFill>
                  <a:srgbClr val="FFFFFF"/>
                </a:solidFill>
                <a:effectLst/>
                <a:uLnTx/>
                <a:uFillTx/>
                <a:latin typeface="Arial" charset="0"/>
                <a:ea typeface="+mn-ea"/>
                <a:cs typeface="+mn-cs"/>
              </a:endParaRPr>
            </a:p>
          </p:txBody>
        </p:sp>
      </p:grpSp>
      <p:sp>
        <p:nvSpPr>
          <p:cNvPr id="37" name="Rectangle 4"/>
          <p:cNvSpPr>
            <a:spLocks noChangeArrowheads="1"/>
          </p:cNvSpPr>
          <p:nvPr userDrawn="1"/>
        </p:nvSpPr>
        <p:spPr bwMode="ltGray">
          <a:xfrm>
            <a:off x="354129" y="6586247"/>
            <a:ext cx="4559499" cy="175257"/>
          </a:xfrm>
          <a:prstGeom prst="rect">
            <a:avLst/>
          </a:prstGeom>
          <a:noFill/>
          <a:ln w="9525">
            <a:noFill/>
            <a:miter lim="800000"/>
            <a:headEnd/>
            <a:tailEnd/>
          </a:ln>
          <a:effectLst/>
        </p:spPr>
        <p:txBody>
          <a:bodyPr wrap="square" lIns="82124" tIns="41061" rIns="82124" bIns="41061" anchor="b" anchorCtr="0">
            <a:spAutoFit/>
          </a:bodyPr>
          <a:lstStyle/>
          <a:p>
            <a:pPr algn="l" defTabSz="814388">
              <a:lnSpc>
                <a:spcPct val="100000"/>
              </a:lnSpc>
            </a:pPr>
            <a:r>
              <a:rPr lang="en-US" sz="600" dirty="0" smtClean="0">
                <a:solidFill>
                  <a:schemeClr val="bg2"/>
                </a:solidFill>
                <a:latin typeface="+mj-lt"/>
              </a:rPr>
              <a:t>© 2013</a:t>
            </a:r>
            <a:r>
              <a:rPr lang="en-US" sz="600" baseline="0" dirty="0" smtClean="0">
                <a:solidFill>
                  <a:schemeClr val="bg2"/>
                </a:solidFill>
                <a:latin typeface="+mj-lt"/>
              </a:rPr>
              <a:t>  </a:t>
            </a:r>
            <a:r>
              <a:rPr lang="en-US" sz="600" dirty="0" smtClean="0">
                <a:solidFill>
                  <a:schemeClr val="bg2"/>
                </a:solidFill>
                <a:latin typeface="+mj-lt"/>
              </a:rPr>
              <a:t>Cisco and/or its affiliates. All rights reserved.</a:t>
            </a:r>
            <a:endParaRPr lang="en-US" sz="600" dirty="0">
              <a:solidFill>
                <a:schemeClr val="bg2"/>
              </a:solidFill>
              <a:latin typeface="+mj-lt"/>
            </a:endParaRPr>
          </a:p>
        </p:txBody>
      </p:sp>
      <p:sp>
        <p:nvSpPr>
          <p:cNvPr id="38" name="Rectangle 7"/>
          <p:cNvSpPr>
            <a:spLocks noChangeArrowheads="1"/>
          </p:cNvSpPr>
          <p:nvPr userDrawn="1"/>
        </p:nvSpPr>
        <p:spPr bwMode="ltGray">
          <a:xfrm>
            <a:off x="11578312" y="6580409"/>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lnSpc>
                <a:spcPct val="100000"/>
              </a:lnSpc>
            </a:pPr>
            <a:fld id="{DFCF27A5-1A5B-48D3-A060-2758FFBB1ADD}" type="slidenum">
              <a:rPr lang="en-US" sz="600">
                <a:solidFill>
                  <a:schemeClr val="bg2"/>
                </a:solidFill>
                <a:latin typeface="+mj-lt"/>
              </a:rPr>
              <a:pPr algn="r" defTabSz="814388">
                <a:lnSpc>
                  <a:spcPct val="100000"/>
                </a:lnSpc>
              </a:pPr>
              <a:t>‹#›</a:t>
            </a:fld>
            <a:endParaRPr lang="en-US" sz="600" dirty="0">
              <a:solidFill>
                <a:schemeClr val="bg2"/>
              </a:solidFill>
              <a:latin typeface="+mj-lt"/>
            </a:endParaRPr>
          </a:p>
        </p:txBody>
      </p:sp>
      <p:sp>
        <p:nvSpPr>
          <p:cNvPr id="39" name="Text Placeholder 38"/>
          <p:cNvSpPr>
            <a:spLocks noGrp="1"/>
          </p:cNvSpPr>
          <p:nvPr>
            <p:ph type="body" sz="quarter" idx="10" hasCustomPrompt="1"/>
          </p:nvPr>
        </p:nvSpPr>
        <p:spPr>
          <a:xfrm>
            <a:off x="314325" y="4782757"/>
            <a:ext cx="10814050" cy="384175"/>
          </a:xfrm>
        </p:spPr>
        <p:txBody>
          <a:bodyPr/>
          <a:lstStyle>
            <a:lvl1pPr marL="0" indent="0">
              <a:buFontTx/>
              <a:buNone/>
              <a:defRPr lang="en-US" sz="1800" kern="1200" dirty="0" smtClean="0">
                <a:solidFill>
                  <a:schemeClr val="bg1"/>
                </a:solidFill>
                <a:latin typeface="+mj-lt"/>
                <a:ea typeface="+mn-ea"/>
                <a:cs typeface="+mn-cs"/>
              </a:defRPr>
            </a:lvl1pPr>
            <a:lvl2pPr>
              <a:buFontTx/>
              <a:buNone/>
              <a:defRPr lang="en-US" sz="2000" kern="1200" dirty="0" smtClean="0">
                <a:solidFill>
                  <a:schemeClr val="bg1"/>
                </a:solidFill>
                <a:latin typeface="+mj-lt"/>
                <a:ea typeface="+mn-ea"/>
                <a:cs typeface="+mn-cs"/>
              </a:defRPr>
            </a:lvl2pPr>
            <a:lvl3pPr>
              <a:buFontTx/>
              <a:buNone/>
              <a:defRPr lang="en-US" sz="2000" kern="1200" dirty="0" smtClean="0">
                <a:solidFill>
                  <a:schemeClr val="bg1"/>
                </a:solidFill>
                <a:latin typeface="+mj-lt"/>
                <a:ea typeface="+mn-ea"/>
                <a:cs typeface="+mn-cs"/>
              </a:defRPr>
            </a:lvl3pPr>
            <a:lvl4pPr>
              <a:buFontTx/>
              <a:buNone/>
              <a:defRPr lang="en-US" sz="2000" kern="1200" dirty="0" smtClean="0">
                <a:solidFill>
                  <a:schemeClr val="bg1"/>
                </a:solidFill>
                <a:latin typeface="+mj-lt"/>
                <a:ea typeface="+mn-ea"/>
                <a:cs typeface="+mn-cs"/>
              </a:defRPr>
            </a:lvl4pPr>
            <a:lvl5pPr>
              <a:buFontTx/>
              <a:buNone/>
              <a:defRPr lang="en-US" sz="2000" kern="1200" dirty="0" smtClean="0">
                <a:solidFill>
                  <a:schemeClr val="bg1"/>
                </a:solidFill>
                <a:latin typeface="+mj-lt"/>
                <a:ea typeface="+mn-ea"/>
                <a:cs typeface="+mn-cs"/>
              </a:defRPr>
            </a:lvl5pPr>
          </a:lstStyle>
          <a:p>
            <a:pPr lvl="0"/>
            <a:r>
              <a:rPr lang="en-US" dirty="0" smtClean="0"/>
              <a:t>Presenter Title</a:t>
            </a:r>
            <a:endParaRPr lang="en-US" dirty="0"/>
          </a:p>
        </p:txBody>
      </p:sp>
      <p:sp>
        <p:nvSpPr>
          <p:cNvPr id="41" name="Text Placeholder 40"/>
          <p:cNvSpPr>
            <a:spLocks noGrp="1"/>
          </p:cNvSpPr>
          <p:nvPr>
            <p:ph type="body" sz="quarter" idx="11" hasCustomPrompt="1"/>
          </p:nvPr>
        </p:nvSpPr>
        <p:spPr>
          <a:xfrm>
            <a:off x="314325" y="5273251"/>
            <a:ext cx="10814050" cy="384175"/>
          </a:xfrm>
        </p:spPr>
        <p:txBody>
          <a:bodyPr/>
          <a:lstStyle>
            <a:lvl1pPr marL="0" indent="0">
              <a:buFontTx/>
              <a:buNone/>
              <a:defRPr lang="en-US" sz="1400" kern="1200" dirty="0" smtClean="0">
                <a:solidFill>
                  <a:schemeClr val="bg1"/>
                </a:solidFill>
                <a:latin typeface="+mj-lt"/>
                <a:ea typeface="+mn-ea"/>
                <a:cs typeface="+mn-cs"/>
              </a:defRPr>
            </a:lvl1pPr>
            <a:lvl2pPr>
              <a:buFontTx/>
              <a:buNone/>
              <a:defRPr lang="en-US" sz="2000" kern="1200" dirty="0" smtClean="0">
                <a:solidFill>
                  <a:schemeClr val="bg1"/>
                </a:solidFill>
                <a:latin typeface="+mj-lt"/>
                <a:ea typeface="+mn-ea"/>
                <a:cs typeface="+mn-cs"/>
              </a:defRPr>
            </a:lvl2pPr>
            <a:lvl3pPr>
              <a:buFontTx/>
              <a:buNone/>
              <a:defRPr lang="en-US" sz="2000" kern="1200" dirty="0" smtClean="0">
                <a:solidFill>
                  <a:schemeClr val="bg1"/>
                </a:solidFill>
                <a:latin typeface="+mj-lt"/>
                <a:ea typeface="+mn-ea"/>
                <a:cs typeface="+mn-cs"/>
              </a:defRPr>
            </a:lvl3pPr>
            <a:lvl4pPr>
              <a:buFontTx/>
              <a:buNone/>
              <a:defRPr lang="en-US" sz="2000" kern="1200" dirty="0" smtClean="0">
                <a:solidFill>
                  <a:schemeClr val="bg1"/>
                </a:solidFill>
                <a:latin typeface="+mj-lt"/>
                <a:ea typeface="+mn-ea"/>
                <a:cs typeface="+mn-cs"/>
              </a:defRPr>
            </a:lvl4pPr>
            <a:lvl5pPr>
              <a:buFontTx/>
              <a:buNone/>
              <a:defRPr lang="en-US" sz="2000" kern="1200" dirty="0" smtClean="0">
                <a:solidFill>
                  <a:schemeClr val="bg1"/>
                </a:solidFill>
                <a:latin typeface="+mj-lt"/>
                <a:ea typeface="+mn-ea"/>
                <a:cs typeface="+mn-cs"/>
              </a:defRPr>
            </a:lvl5pPr>
          </a:lstStyle>
          <a:p>
            <a:pPr lvl="0"/>
            <a:r>
              <a:rPr lang="en-US" dirty="0" smtClean="0"/>
              <a:t>Date</a:t>
            </a:r>
            <a:endParaRPr lang="en-US" dirty="0"/>
          </a:p>
        </p:txBody>
      </p:sp>
    </p:spTree>
    <p:extLst>
      <p:ext uri="{BB962C8B-B14F-4D97-AF65-F5344CB8AC3E}">
        <p14:creationId xmlns:p14="http://schemas.microsoft.com/office/powerpoint/2010/main" val="569580059"/>
      </p:ext>
    </p:extLst>
  </p:cSld>
  <p:clrMapOvr>
    <a:masterClrMapping/>
  </p:clrMapOvr>
  <p:transition>
    <p:wipe dir="r"/>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egue">
    <p:spTree>
      <p:nvGrpSpPr>
        <p:cNvPr id="1" name=""/>
        <p:cNvGrpSpPr/>
        <p:nvPr/>
      </p:nvGrpSpPr>
      <p:grpSpPr>
        <a:xfrm>
          <a:off x="0" y="0"/>
          <a:ext cx="0" cy="0"/>
          <a:chOff x="0" y="0"/>
          <a:chExt cx="0" cy="0"/>
        </a:xfrm>
      </p:grpSpPr>
      <p:pic>
        <p:nvPicPr>
          <p:cNvPr id="11" name="Picture 10" descr="segue texture.jpg"/>
          <p:cNvPicPr>
            <a:picLocks noChangeAspect="1"/>
          </p:cNvPicPr>
          <p:nvPr userDrawn="1"/>
        </p:nvPicPr>
        <p:blipFill>
          <a:blip r:embed="rId2" cstate="print"/>
          <a:srcRect r="2996"/>
          <a:stretch>
            <a:fillRect/>
          </a:stretch>
        </p:blipFill>
        <p:spPr>
          <a:xfrm>
            <a:off x="444384" y="3106739"/>
            <a:ext cx="11300057" cy="3438525"/>
          </a:xfrm>
          <a:prstGeom prst="rect">
            <a:avLst/>
          </a:prstGeom>
        </p:spPr>
      </p:pic>
      <p:sp>
        <p:nvSpPr>
          <p:cNvPr id="27" name="Rectangle 3"/>
          <p:cNvSpPr>
            <a:spLocks noChangeArrowheads="1"/>
          </p:cNvSpPr>
          <p:nvPr userDrawn="1"/>
        </p:nvSpPr>
        <p:spPr bwMode="white">
          <a:xfrm>
            <a:off x="0" y="0"/>
            <a:ext cx="12188825" cy="177800"/>
          </a:xfrm>
          <a:prstGeom prst="rect">
            <a:avLst/>
          </a:prstGeom>
          <a:solidFill>
            <a:schemeClr val="bg2"/>
          </a:solidFill>
          <a:ln w="25400" algn="ctr">
            <a:noFill/>
            <a:miter lim="800000"/>
            <a:headEnd/>
            <a:tailEnd/>
          </a:ln>
          <a:effectLst/>
        </p:spPr>
        <p:txBody>
          <a:bodyPr wrap="none" anchor="ctr"/>
          <a:lstStyle/>
          <a:p>
            <a:endParaRPr lang="en-US">
              <a:latin typeface="+mj-lt"/>
            </a:endParaRPr>
          </a:p>
        </p:txBody>
      </p:sp>
      <p:sp>
        <p:nvSpPr>
          <p:cNvPr id="47" name="Rectangle 3"/>
          <p:cNvSpPr>
            <a:spLocks noChangeArrowheads="1"/>
          </p:cNvSpPr>
          <p:nvPr userDrawn="1"/>
        </p:nvSpPr>
        <p:spPr bwMode="hidden">
          <a:xfrm>
            <a:off x="0" y="0"/>
            <a:ext cx="12188825" cy="177800"/>
          </a:xfrm>
          <a:prstGeom prst="rect">
            <a:avLst/>
          </a:prstGeom>
          <a:solidFill>
            <a:schemeClr val="bg2"/>
          </a:solidFill>
          <a:ln w="25400" algn="ctr">
            <a:noFill/>
            <a:miter lim="800000"/>
            <a:headEnd/>
            <a:tailEnd/>
          </a:ln>
          <a:effectLst/>
        </p:spPr>
        <p:txBody>
          <a:bodyPr wrap="none" anchor="ctr"/>
          <a:lstStyle/>
          <a:p>
            <a:endParaRPr lang="en-US">
              <a:latin typeface="+mj-lt"/>
            </a:endParaRPr>
          </a:p>
        </p:txBody>
      </p:sp>
      <p:sp>
        <p:nvSpPr>
          <p:cNvPr id="24" name="Rectangle 5"/>
          <p:cNvSpPr>
            <a:spLocks noChangeArrowheads="1"/>
          </p:cNvSpPr>
          <p:nvPr userDrawn="1"/>
        </p:nvSpPr>
        <p:spPr bwMode="ltGray">
          <a:xfrm>
            <a:off x="10640200" y="6584513"/>
            <a:ext cx="791023" cy="175257"/>
          </a:xfrm>
          <a:prstGeom prst="rect">
            <a:avLst/>
          </a:prstGeom>
          <a:noFill/>
          <a:ln w="9525">
            <a:noFill/>
            <a:miter lim="800000"/>
            <a:headEnd/>
            <a:tailEnd/>
          </a:ln>
          <a:effectLst/>
        </p:spPr>
        <p:txBody>
          <a:bodyPr wrap="none" lIns="82124" tIns="41061" rIns="82124" bIns="41061" anchor="b">
            <a:spAutoFit/>
          </a:bodyPr>
          <a:lstStyle/>
          <a:p>
            <a:pPr algn="r" defTabSz="814388">
              <a:lnSpc>
                <a:spcPct val="100000"/>
              </a:lnSpc>
            </a:pPr>
            <a:r>
              <a:rPr lang="en-US" sz="600" dirty="0">
                <a:solidFill>
                  <a:srgbClr val="C0C0C0"/>
                </a:solidFill>
                <a:latin typeface="+mj-lt"/>
              </a:rPr>
              <a:t>Cisco Confidential</a:t>
            </a:r>
          </a:p>
        </p:txBody>
      </p:sp>
      <p:sp>
        <p:nvSpPr>
          <p:cNvPr id="13" name="Rectangle 7"/>
          <p:cNvSpPr>
            <a:spLocks noChangeArrowheads="1"/>
          </p:cNvSpPr>
          <p:nvPr userDrawn="1"/>
        </p:nvSpPr>
        <p:spPr bwMode="ltGray">
          <a:xfrm>
            <a:off x="11578312" y="6580409"/>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lnSpc>
                <a:spcPct val="100000"/>
              </a:lnSpc>
            </a:pPr>
            <a:fld id="{DFCF27A5-1A5B-48D3-A060-2758FFBB1ADD}" type="slidenum">
              <a:rPr lang="en-US" sz="600">
                <a:solidFill>
                  <a:srgbClr val="C0C0C0"/>
                </a:solidFill>
                <a:latin typeface="+mj-lt"/>
              </a:rPr>
              <a:pPr algn="r" defTabSz="814388">
                <a:lnSpc>
                  <a:spcPct val="100000"/>
                </a:lnSpc>
              </a:pPr>
              <a:t>‹#›</a:t>
            </a:fld>
            <a:endParaRPr lang="en-US" sz="600" dirty="0">
              <a:solidFill>
                <a:srgbClr val="C0C0C0"/>
              </a:solidFill>
              <a:latin typeface="+mj-lt"/>
            </a:endParaRPr>
          </a:p>
        </p:txBody>
      </p:sp>
      <p:pic>
        <p:nvPicPr>
          <p:cNvPr id="16" name="Picture 15" descr="segue texture.jpg"/>
          <p:cNvPicPr>
            <a:picLocks noChangeAspect="1"/>
          </p:cNvPicPr>
          <p:nvPr userDrawn="1"/>
        </p:nvPicPr>
        <p:blipFill>
          <a:blip r:embed="rId2" cstate="print"/>
          <a:srcRect t="95236" r="2996"/>
          <a:stretch>
            <a:fillRect/>
          </a:stretch>
        </p:blipFill>
        <p:spPr>
          <a:xfrm>
            <a:off x="444384" y="6381456"/>
            <a:ext cx="11300057" cy="163808"/>
          </a:xfrm>
          <a:prstGeom prst="rect">
            <a:avLst/>
          </a:prstGeom>
        </p:spPr>
      </p:pic>
      <p:sp>
        <p:nvSpPr>
          <p:cNvPr id="31" name="Rectangle 30"/>
          <p:cNvSpPr/>
          <p:nvPr userDrawn="1"/>
        </p:nvSpPr>
        <p:spPr>
          <a:xfrm>
            <a:off x="289735" y="3022900"/>
            <a:ext cx="11589374" cy="33577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2" name="Title 1"/>
          <p:cNvSpPr>
            <a:spLocks noGrp="1"/>
          </p:cNvSpPr>
          <p:nvPr>
            <p:ph type="ctrTitle" hasCustomPrompt="1"/>
          </p:nvPr>
        </p:nvSpPr>
        <p:spPr>
          <a:xfrm>
            <a:off x="295114" y="417121"/>
            <a:ext cx="10813350" cy="2407042"/>
          </a:xfrm>
        </p:spPr>
        <p:txBody>
          <a:bodyPr/>
          <a:lstStyle>
            <a:lvl1pPr algn="l" defTabSz="914400" rtl="0" eaLnBrk="1" latinLnBrk="0" hangingPunct="1">
              <a:lnSpc>
                <a:spcPct val="85000"/>
              </a:lnSpc>
              <a:spcBef>
                <a:spcPct val="0"/>
              </a:spcBef>
              <a:buNone/>
              <a:defRPr lang="en-US" sz="5400" b="0" kern="1200" spc="0" baseline="0" dirty="0">
                <a:gradFill flip="none" rotWithShape="1">
                  <a:gsLst>
                    <a:gs pos="0">
                      <a:srgbClr val="55E6ED"/>
                    </a:gs>
                    <a:gs pos="80000">
                      <a:srgbClr val="009249"/>
                    </a:gs>
                  </a:gsLst>
                  <a:lin ang="12000000" scaled="0"/>
                  <a:tileRect/>
                </a:gradFill>
                <a:latin typeface="+mj-lt"/>
                <a:ea typeface="+mj-ea"/>
                <a:cs typeface="+mj-cs"/>
              </a:defRPr>
            </a:lvl1pPr>
          </a:lstStyle>
          <a:p>
            <a:r>
              <a:rPr lang="en-US" dirty="0" smtClean="0"/>
              <a:t>Presentation Title Goes Here</a:t>
            </a:r>
            <a:endParaRPr lang="en-US" dirty="0"/>
          </a:p>
        </p:txBody>
      </p:sp>
      <p:sp>
        <p:nvSpPr>
          <p:cNvPr id="14" name="Rectangle 4"/>
          <p:cNvSpPr>
            <a:spLocks noChangeArrowheads="1"/>
          </p:cNvSpPr>
          <p:nvPr userDrawn="1"/>
        </p:nvSpPr>
        <p:spPr bwMode="ltGray">
          <a:xfrm>
            <a:off x="354129" y="6586247"/>
            <a:ext cx="4559499" cy="175257"/>
          </a:xfrm>
          <a:prstGeom prst="rect">
            <a:avLst/>
          </a:prstGeom>
          <a:noFill/>
          <a:ln w="9525">
            <a:noFill/>
            <a:miter lim="800000"/>
            <a:headEnd/>
            <a:tailEnd/>
          </a:ln>
          <a:effectLst/>
        </p:spPr>
        <p:txBody>
          <a:bodyPr wrap="square" lIns="82124" tIns="41061" rIns="82124" bIns="41061" anchor="b" anchorCtr="0">
            <a:spAutoFit/>
          </a:bodyPr>
          <a:lstStyle/>
          <a:p>
            <a:pPr algn="l" defTabSz="814388">
              <a:lnSpc>
                <a:spcPct val="100000"/>
              </a:lnSpc>
            </a:pPr>
            <a:r>
              <a:rPr lang="en-US" sz="600" dirty="0" smtClean="0">
                <a:solidFill>
                  <a:srgbClr val="C0C0C0"/>
                </a:solidFill>
                <a:latin typeface="+mj-lt"/>
              </a:rPr>
              <a:t>© 2013</a:t>
            </a:r>
            <a:r>
              <a:rPr lang="en-US" sz="600" baseline="0" dirty="0" smtClean="0">
                <a:solidFill>
                  <a:srgbClr val="C0C0C0"/>
                </a:solidFill>
                <a:latin typeface="+mj-lt"/>
              </a:rPr>
              <a:t>  </a:t>
            </a:r>
            <a:r>
              <a:rPr lang="en-US" sz="600" dirty="0" smtClean="0">
                <a:solidFill>
                  <a:srgbClr val="C0C0C0"/>
                </a:solidFill>
                <a:latin typeface="+mj-lt"/>
              </a:rPr>
              <a:t>Cisco and/or its affiliates. All rights reserved.</a:t>
            </a:r>
            <a:endParaRPr lang="en-US" sz="600" dirty="0">
              <a:solidFill>
                <a:srgbClr val="C0C0C0"/>
              </a:solidFill>
              <a:latin typeface="+mj-lt"/>
            </a:endParaRPr>
          </a:p>
        </p:txBody>
      </p:sp>
    </p:spTree>
    <p:extLst>
      <p:ext uri="{BB962C8B-B14F-4D97-AF65-F5344CB8AC3E}">
        <p14:creationId xmlns:p14="http://schemas.microsoft.com/office/powerpoint/2010/main" val="3586872735"/>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1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64" presetClass="path" presetSubtype="0" accel="50000" decel="50000" fill="hold" grpId="0" nodeType="withEffect">
                                  <p:stCondLst>
                                    <p:cond delay="0"/>
                                  </p:stCondLst>
                                  <p:childTnLst>
                                    <p:animMotion origin="layout" path="M -1.94444E-6 4.81481E-6 L -1.94444E-6 -0.48102 " pathEditMode="relative" rAng="0" ptsTypes="AA">
                                      <p:cBhvr>
                                        <p:cTn id="9" dur="1600" fill="hold"/>
                                        <p:tgtEl>
                                          <p:spTgt spid="31"/>
                                        </p:tgtEl>
                                        <p:attrNameLst>
                                          <p:attrName>ppt_x</p:attrName>
                                          <p:attrName>ppt_y</p:attrName>
                                        </p:attrNameLst>
                                      </p:cBhvr>
                                      <p:rCtr x="0" y="-24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2" grpId="0"/>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1_Segue">
    <p:spTree>
      <p:nvGrpSpPr>
        <p:cNvPr id="1" name=""/>
        <p:cNvGrpSpPr/>
        <p:nvPr/>
      </p:nvGrpSpPr>
      <p:grpSpPr>
        <a:xfrm>
          <a:off x="0" y="0"/>
          <a:ext cx="0" cy="0"/>
          <a:chOff x="0" y="0"/>
          <a:chExt cx="0" cy="0"/>
        </a:xfrm>
      </p:grpSpPr>
      <p:pic>
        <p:nvPicPr>
          <p:cNvPr id="11" name="Picture 10" descr="segue texture.jpg"/>
          <p:cNvPicPr>
            <a:picLocks noChangeAspect="1"/>
          </p:cNvPicPr>
          <p:nvPr userDrawn="1"/>
        </p:nvPicPr>
        <p:blipFill>
          <a:blip r:embed="rId2" cstate="print"/>
          <a:srcRect r="2996"/>
          <a:stretch>
            <a:fillRect/>
          </a:stretch>
        </p:blipFill>
        <p:spPr>
          <a:xfrm>
            <a:off x="444384" y="3106739"/>
            <a:ext cx="11300057" cy="3438525"/>
          </a:xfrm>
          <a:prstGeom prst="rect">
            <a:avLst/>
          </a:prstGeom>
        </p:spPr>
      </p:pic>
      <p:sp>
        <p:nvSpPr>
          <p:cNvPr id="27" name="Rectangle 3"/>
          <p:cNvSpPr>
            <a:spLocks noChangeArrowheads="1"/>
          </p:cNvSpPr>
          <p:nvPr userDrawn="1"/>
        </p:nvSpPr>
        <p:spPr bwMode="white">
          <a:xfrm>
            <a:off x="0" y="0"/>
            <a:ext cx="12188825" cy="177800"/>
          </a:xfrm>
          <a:prstGeom prst="rect">
            <a:avLst/>
          </a:prstGeom>
          <a:solidFill>
            <a:schemeClr val="bg2"/>
          </a:solidFill>
          <a:ln w="25400" algn="ctr">
            <a:noFill/>
            <a:miter lim="800000"/>
            <a:headEnd/>
            <a:tailEnd/>
          </a:ln>
          <a:effectLst/>
        </p:spPr>
        <p:txBody>
          <a:bodyPr wrap="none" anchor="ctr"/>
          <a:lstStyle/>
          <a:p>
            <a:endParaRPr lang="en-US">
              <a:latin typeface="+mj-lt"/>
            </a:endParaRPr>
          </a:p>
        </p:txBody>
      </p:sp>
      <p:sp>
        <p:nvSpPr>
          <p:cNvPr id="47" name="Rectangle 3"/>
          <p:cNvSpPr>
            <a:spLocks noChangeArrowheads="1"/>
          </p:cNvSpPr>
          <p:nvPr userDrawn="1"/>
        </p:nvSpPr>
        <p:spPr bwMode="hidden">
          <a:xfrm>
            <a:off x="0" y="0"/>
            <a:ext cx="12188825" cy="177800"/>
          </a:xfrm>
          <a:prstGeom prst="rect">
            <a:avLst/>
          </a:prstGeom>
          <a:solidFill>
            <a:schemeClr val="bg2"/>
          </a:solidFill>
          <a:ln w="25400" algn="ctr">
            <a:noFill/>
            <a:miter lim="800000"/>
            <a:headEnd/>
            <a:tailEnd/>
          </a:ln>
          <a:effectLst/>
        </p:spPr>
        <p:txBody>
          <a:bodyPr wrap="none" anchor="ctr"/>
          <a:lstStyle/>
          <a:p>
            <a:endParaRPr lang="en-US">
              <a:latin typeface="+mj-lt"/>
            </a:endParaRPr>
          </a:p>
        </p:txBody>
      </p:sp>
      <p:sp>
        <p:nvSpPr>
          <p:cNvPr id="24" name="Rectangle 5"/>
          <p:cNvSpPr>
            <a:spLocks noChangeArrowheads="1"/>
          </p:cNvSpPr>
          <p:nvPr userDrawn="1"/>
        </p:nvSpPr>
        <p:spPr bwMode="ltGray">
          <a:xfrm>
            <a:off x="10640200" y="6584513"/>
            <a:ext cx="791023" cy="175257"/>
          </a:xfrm>
          <a:prstGeom prst="rect">
            <a:avLst/>
          </a:prstGeom>
          <a:noFill/>
          <a:ln w="9525">
            <a:noFill/>
            <a:miter lim="800000"/>
            <a:headEnd/>
            <a:tailEnd/>
          </a:ln>
          <a:effectLst/>
        </p:spPr>
        <p:txBody>
          <a:bodyPr wrap="none" lIns="82124" tIns="41061" rIns="82124" bIns="41061" anchor="b">
            <a:spAutoFit/>
          </a:bodyPr>
          <a:lstStyle/>
          <a:p>
            <a:pPr algn="r" defTabSz="814388">
              <a:lnSpc>
                <a:spcPct val="100000"/>
              </a:lnSpc>
            </a:pPr>
            <a:r>
              <a:rPr lang="en-US" sz="600" dirty="0">
                <a:solidFill>
                  <a:srgbClr val="C0C0C0"/>
                </a:solidFill>
                <a:latin typeface="+mj-lt"/>
              </a:rPr>
              <a:t>Cisco Confidential</a:t>
            </a:r>
          </a:p>
        </p:txBody>
      </p:sp>
      <p:sp>
        <p:nvSpPr>
          <p:cNvPr id="13" name="Rectangle 7"/>
          <p:cNvSpPr>
            <a:spLocks noChangeArrowheads="1"/>
          </p:cNvSpPr>
          <p:nvPr userDrawn="1"/>
        </p:nvSpPr>
        <p:spPr bwMode="ltGray">
          <a:xfrm>
            <a:off x="11578312" y="6580409"/>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lnSpc>
                <a:spcPct val="100000"/>
              </a:lnSpc>
            </a:pPr>
            <a:fld id="{DFCF27A5-1A5B-48D3-A060-2758FFBB1ADD}" type="slidenum">
              <a:rPr lang="en-US" sz="600">
                <a:solidFill>
                  <a:srgbClr val="C0C0C0"/>
                </a:solidFill>
                <a:latin typeface="+mj-lt"/>
              </a:rPr>
              <a:pPr algn="r" defTabSz="814388">
                <a:lnSpc>
                  <a:spcPct val="100000"/>
                </a:lnSpc>
              </a:pPr>
              <a:t>‹#›</a:t>
            </a:fld>
            <a:endParaRPr lang="en-US" sz="600" dirty="0">
              <a:solidFill>
                <a:srgbClr val="C0C0C0"/>
              </a:solidFill>
              <a:latin typeface="+mj-lt"/>
            </a:endParaRPr>
          </a:p>
        </p:txBody>
      </p:sp>
      <p:pic>
        <p:nvPicPr>
          <p:cNvPr id="16" name="Picture 15" descr="segue texture.jpg"/>
          <p:cNvPicPr>
            <a:picLocks noChangeAspect="1"/>
          </p:cNvPicPr>
          <p:nvPr userDrawn="1"/>
        </p:nvPicPr>
        <p:blipFill>
          <a:blip r:embed="rId2" cstate="print"/>
          <a:srcRect t="95236" r="2996"/>
          <a:stretch>
            <a:fillRect/>
          </a:stretch>
        </p:blipFill>
        <p:spPr>
          <a:xfrm>
            <a:off x="444384" y="6381456"/>
            <a:ext cx="11300057" cy="163808"/>
          </a:xfrm>
          <a:prstGeom prst="rect">
            <a:avLst/>
          </a:prstGeom>
        </p:spPr>
      </p:pic>
      <p:sp>
        <p:nvSpPr>
          <p:cNvPr id="31" name="Rectangle 30"/>
          <p:cNvSpPr/>
          <p:nvPr userDrawn="1"/>
        </p:nvSpPr>
        <p:spPr>
          <a:xfrm>
            <a:off x="289735" y="3022900"/>
            <a:ext cx="11589374" cy="17205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2" name="Title 1"/>
          <p:cNvSpPr>
            <a:spLocks noGrp="1"/>
          </p:cNvSpPr>
          <p:nvPr>
            <p:ph type="ctrTitle" hasCustomPrompt="1"/>
          </p:nvPr>
        </p:nvSpPr>
        <p:spPr>
          <a:xfrm>
            <a:off x="295114" y="1774540"/>
            <a:ext cx="10813350" cy="2407042"/>
          </a:xfrm>
        </p:spPr>
        <p:txBody>
          <a:bodyPr/>
          <a:lstStyle>
            <a:lvl1pPr algn="l" defTabSz="914400" rtl="0" eaLnBrk="1" latinLnBrk="0" hangingPunct="1">
              <a:lnSpc>
                <a:spcPct val="85000"/>
              </a:lnSpc>
              <a:spcBef>
                <a:spcPct val="0"/>
              </a:spcBef>
              <a:buNone/>
              <a:defRPr lang="en-US" sz="5400" b="0" kern="1200" spc="0" baseline="0" dirty="0">
                <a:gradFill flip="none" rotWithShape="1">
                  <a:gsLst>
                    <a:gs pos="0">
                      <a:srgbClr val="55E6ED"/>
                    </a:gs>
                    <a:gs pos="80000">
                      <a:srgbClr val="009249"/>
                    </a:gs>
                  </a:gsLst>
                  <a:lin ang="12000000" scaled="0"/>
                  <a:tileRect/>
                </a:gradFill>
                <a:latin typeface="+mj-lt"/>
                <a:ea typeface="+mj-ea"/>
                <a:cs typeface="+mj-cs"/>
              </a:defRPr>
            </a:lvl1pPr>
          </a:lstStyle>
          <a:p>
            <a:r>
              <a:rPr lang="en-US" dirty="0" smtClean="0"/>
              <a:t>Presentation Title Goes Here</a:t>
            </a:r>
            <a:endParaRPr lang="en-US" dirty="0"/>
          </a:p>
        </p:txBody>
      </p:sp>
      <p:sp>
        <p:nvSpPr>
          <p:cNvPr id="14" name="Rectangle 4"/>
          <p:cNvSpPr>
            <a:spLocks noChangeArrowheads="1"/>
          </p:cNvSpPr>
          <p:nvPr userDrawn="1"/>
        </p:nvSpPr>
        <p:spPr bwMode="ltGray">
          <a:xfrm>
            <a:off x="354129" y="6586247"/>
            <a:ext cx="4559499" cy="175257"/>
          </a:xfrm>
          <a:prstGeom prst="rect">
            <a:avLst/>
          </a:prstGeom>
          <a:noFill/>
          <a:ln w="9525">
            <a:noFill/>
            <a:miter lim="800000"/>
            <a:headEnd/>
            <a:tailEnd/>
          </a:ln>
          <a:effectLst/>
        </p:spPr>
        <p:txBody>
          <a:bodyPr wrap="square" lIns="82124" tIns="41061" rIns="82124" bIns="41061" anchor="b" anchorCtr="0">
            <a:spAutoFit/>
          </a:bodyPr>
          <a:lstStyle/>
          <a:p>
            <a:pPr algn="l" defTabSz="814388">
              <a:lnSpc>
                <a:spcPct val="100000"/>
              </a:lnSpc>
            </a:pPr>
            <a:r>
              <a:rPr lang="en-US" sz="600" dirty="0" smtClean="0">
                <a:solidFill>
                  <a:srgbClr val="C0C0C0"/>
                </a:solidFill>
                <a:latin typeface="+mj-lt"/>
              </a:rPr>
              <a:t>© 2013</a:t>
            </a:r>
            <a:r>
              <a:rPr lang="en-US" sz="600" baseline="0" dirty="0" smtClean="0">
                <a:solidFill>
                  <a:srgbClr val="C0C0C0"/>
                </a:solidFill>
                <a:latin typeface="+mj-lt"/>
              </a:rPr>
              <a:t>  </a:t>
            </a:r>
            <a:r>
              <a:rPr lang="en-US" sz="600" dirty="0" smtClean="0">
                <a:solidFill>
                  <a:srgbClr val="C0C0C0"/>
                </a:solidFill>
                <a:latin typeface="+mj-lt"/>
              </a:rPr>
              <a:t>Cisco and/or its affiliates. All rights reserved.</a:t>
            </a:r>
            <a:endParaRPr lang="en-US" sz="600" dirty="0">
              <a:solidFill>
                <a:srgbClr val="C0C0C0"/>
              </a:solidFill>
              <a:latin typeface="+mj-lt"/>
            </a:endParaRPr>
          </a:p>
        </p:txBody>
      </p:sp>
    </p:spTree>
    <p:extLst>
      <p:ext uri="{BB962C8B-B14F-4D97-AF65-F5344CB8AC3E}">
        <p14:creationId xmlns:p14="http://schemas.microsoft.com/office/powerpoint/2010/main" val="4209907743"/>
      </p:ext>
    </p:extLst>
  </p:cSld>
  <p:clrMapOvr>
    <a:masterClrMapping/>
  </p:clrMapOvr>
  <p:transition>
    <p:wipe dir="r"/>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ullet">
    <p:spTree>
      <p:nvGrpSpPr>
        <p:cNvPr id="1" name=""/>
        <p:cNvGrpSpPr/>
        <p:nvPr/>
      </p:nvGrpSpPr>
      <p:grpSpPr>
        <a:xfrm>
          <a:off x="0" y="0"/>
          <a:ext cx="0" cy="0"/>
          <a:chOff x="0" y="0"/>
          <a:chExt cx="0" cy="0"/>
        </a:xfrm>
      </p:grpSpPr>
      <p:sp>
        <p:nvSpPr>
          <p:cNvPr id="2" name="Title 1"/>
          <p:cNvSpPr>
            <a:spLocks noGrp="1"/>
          </p:cNvSpPr>
          <p:nvPr>
            <p:ph type="title"/>
          </p:nvPr>
        </p:nvSpPr>
        <p:spPr>
          <a:xfrm>
            <a:off x="306189" y="432215"/>
            <a:ext cx="11438251" cy="838200"/>
          </a:xfrm>
        </p:spPr>
        <p:txBody>
          <a:bodyPr/>
          <a:lstStyle>
            <a:lvl1pPr algn="l" defTabSz="914400" rtl="0" eaLnBrk="1" latinLnBrk="0" hangingPunct="1">
              <a:lnSpc>
                <a:spcPct val="80000"/>
              </a:lnSpc>
              <a:spcBef>
                <a:spcPct val="0"/>
              </a:spcBef>
              <a:buNone/>
              <a:defRPr lang="en-US" sz="3600" b="0" kern="1200" spc="0" baseline="0" dirty="0">
                <a:gradFill>
                  <a:gsLst>
                    <a:gs pos="0">
                      <a:schemeClr val="tx1"/>
                    </a:gs>
                    <a:gs pos="44000">
                      <a:srgbClr val="01BBBB"/>
                    </a:gs>
                    <a:gs pos="100000">
                      <a:schemeClr val="accent4"/>
                    </a:gs>
                  </a:gsLst>
                  <a:lin ang="4800000" scaled="0"/>
                </a:gradFill>
                <a:latin typeface="+mj-lt"/>
                <a:ea typeface="+mj-ea"/>
                <a:cs typeface="+mj-cs"/>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310896" y="1344168"/>
            <a:ext cx="11424906" cy="4965192"/>
          </a:xfrm>
        </p:spPr>
        <p:txBody>
          <a:bodyPr>
            <a:noAutofit/>
          </a:bodyPr>
          <a:lstStyle>
            <a:lvl1pPr>
              <a:lnSpc>
                <a:spcPct val="95000"/>
              </a:lnSpc>
              <a:spcBef>
                <a:spcPts val="1480"/>
              </a:spcBef>
              <a:defRPr sz="2200">
                <a:solidFill>
                  <a:srgbClr val="435153"/>
                </a:solidFill>
                <a:latin typeface="+mj-lt"/>
              </a:defRPr>
            </a:lvl1pPr>
            <a:lvl2pPr>
              <a:lnSpc>
                <a:spcPct val="95000"/>
              </a:lnSpc>
              <a:spcBef>
                <a:spcPts val="600"/>
              </a:spcBef>
              <a:defRPr>
                <a:solidFill>
                  <a:srgbClr val="435153"/>
                </a:solidFill>
                <a:latin typeface="+mj-lt"/>
              </a:defRPr>
            </a:lvl2pPr>
            <a:lvl3pPr>
              <a:defRPr>
                <a:solidFill>
                  <a:srgbClr val="435153"/>
                </a:solidFill>
                <a:latin typeface="+mj-lt"/>
              </a:defRPr>
            </a:lvl3pPr>
            <a:lvl4pPr>
              <a:defRPr>
                <a:solidFill>
                  <a:srgbClr val="435153"/>
                </a:solidFill>
                <a:latin typeface="+mj-lt"/>
              </a:defRPr>
            </a:lvl4pPr>
            <a:lvl5pPr>
              <a:defRPr>
                <a:solidFill>
                  <a:srgbClr val="435153"/>
                </a:solidFill>
                <a:latin typeface="+mj-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807609390"/>
      </p:ext>
    </p:extLst>
  </p:cSld>
  <p:clrMapOvr>
    <a:masterClrMapping/>
  </p:clrMapOvr>
  <p:transition>
    <p:wipe dir="r"/>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ullet_Heavy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06190" y="1339745"/>
            <a:ext cx="5360092" cy="4965700"/>
          </a:xfrm>
        </p:spPr>
        <p:txBody>
          <a:bodyPr>
            <a:noAutofit/>
          </a:bodyPr>
          <a:lstStyle>
            <a:lvl1pPr>
              <a:lnSpc>
                <a:spcPct val="95000"/>
              </a:lnSpc>
              <a:spcBef>
                <a:spcPts val="1480"/>
              </a:spcBef>
              <a:defRPr sz="1800">
                <a:solidFill>
                  <a:srgbClr val="435153"/>
                </a:solidFill>
                <a:latin typeface="+mj-lt"/>
              </a:defRPr>
            </a:lvl1pPr>
            <a:lvl2pPr>
              <a:lnSpc>
                <a:spcPct val="95000"/>
              </a:lnSpc>
              <a:spcBef>
                <a:spcPts val="600"/>
              </a:spcBef>
              <a:defRPr sz="1400">
                <a:solidFill>
                  <a:srgbClr val="435153"/>
                </a:solidFill>
                <a:latin typeface="+mj-lt"/>
              </a:defRPr>
            </a:lvl2pPr>
            <a:lvl3pPr>
              <a:defRPr sz="1200">
                <a:solidFill>
                  <a:srgbClr val="435153"/>
                </a:solidFill>
                <a:latin typeface="+mj-lt"/>
              </a:defRPr>
            </a:lvl3pPr>
            <a:lvl4pPr>
              <a:defRPr sz="1100">
                <a:solidFill>
                  <a:srgbClr val="435153"/>
                </a:solidFill>
                <a:latin typeface="+mj-lt"/>
              </a:defRPr>
            </a:lvl4pPr>
            <a:lvl5pPr>
              <a:defRPr sz="1100">
                <a:solidFill>
                  <a:srgbClr val="435153"/>
                </a:solidFill>
                <a:latin typeface="+mj-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115987" y="1339745"/>
            <a:ext cx="5628454" cy="4965700"/>
          </a:xfrm>
        </p:spPr>
        <p:txBody>
          <a:bodyPr>
            <a:noAutofit/>
          </a:bodyPr>
          <a:lstStyle>
            <a:lvl1pPr>
              <a:lnSpc>
                <a:spcPct val="95000"/>
              </a:lnSpc>
              <a:spcBef>
                <a:spcPts val="1480"/>
              </a:spcBef>
              <a:defRPr sz="1800">
                <a:solidFill>
                  <a:srgbClr val="435153"/>
                </a:solidFill>
                <a:latin typeface="+mj-lt"/>
              </a:defRPr>
            </a:lvl1pPr>
            <a:lvl2pPr>
              <a:lnSpc>
                <a:spcPct val="95000"/>
              </a:lnSpc>
              <a:spcBef>
                <a:spcPts val="600"/>
              </a:spcBef>
              <a:defRPr sz="1400">
                <a:solidFill>
                  <a:srgbClr val="435153"/>
                </a:solidFill>
                <a:latin typeface="+mj-lt"/>
              </a:defRPr>
            </a:lvl2pPr>
            <a:lvl3pPr>
              <a:defRPr sz="1200">
                <a:solidFill>
                  <a:srgbClr val="435153"/>
                </a:solidFill>
                <a:latin typeface="+mj-lt"/>
              </a:defRPr>
            </a:lvl3pPr>
            <a:lvl4pPr>
              <a:defRPr sz="1100">
                <a:solidFill>
                  <a:srgbClr val="435153"/>
                </a:solidFill>
                <a:latin typeface="+mj-lt"/>
              </a:defRPr>
            </a:lvl4pPr>
            <a:lvl5pPr>
              <a:defRPr sz="1100">
                <a:solidFill>
                  <a:srgbClr val="435153"/>
                </a:solidFill>
                <a:latin typeface="+mj-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Title 1"/>
          <p:cNvSpPr>
            <a:spLocks noGrp="1"/>
          </p:cNvSpPr>
          <p:nvPr>
            <p:ph type="title"/>
          </p:nvPr>
        </p:nvSpPr>
        <p:spPr>
          <a:xfrm>
            <a:off x="306189" y="432215"/>
            <a:ext cx="11438251" cy="838200"/>
          </a:xfrm>
        </p:spPr>
        <p:txBody>
          <a:bodyPr/>
          <a:lstStyle>
            <a:lvl1pPr algn="l" defTabSz="914400" rtl="0" eaLnBrk="1" latinLnBrk="0" hangingPunct="1">
              <a:lnSpc>
                <a:spcPct val="80000"/>
              </a:lnSpc>
              <a:spcBef>
                <a:spcPct val="0"/>
              </a:spcBef>
              <a:buNone/>
              <a:defRPr lang="en-US" sz="3600" b="0" kern="1200" spc="0" baseline="0" dirty="0">
                <a:gradFill>
                  <a:gsLst>
                    <a:gs pos="0">
                      <a:schemeClr val="tx1"/>
                    </a:gs>
                    <a:gs pos="44000">
                      <a:srgbClr val="01BBBB"/>
                    </a:gs>
                    <a:gs pos="100000">
                      <a:schemeClr val="accent4"/>
                    </a:gs>
                  </a:gsLst>
                  <a:lin ang="4800000" scaled="0"/>
                </a:gradFill>
                <a:latin typeface="+mj-lt"/>
                <a:ea typeface="+mj-ea"/>
                <a:cs typeface="+mj-cs"/>
              </a:defRPr>
            </a:lvl1pPr>
          </a:lstStyle>
          <a:p>
            <a:r>
              <a:rPr lang="en-US" smtClean="0"/>
              <a:t>Click to edit Master title style</a:t>
            </a:r>
            <a:endParaRPr lang="en-US" dirty="0"/>
          </a:p>
        </p:txBody>
      </p:sp>
    </p:spTree>
    <p:extLst>
      <p:ext uri="{BB962C8B-B14F-4D97-AF65-F5344CB8AC3E}">
        <p14:creationId xmlns:p14="http://schemas.microsoft.com/office/powerpoint/2010/main" val="2022960510"/>
      </p:ext>
    </p:extLst>
  </p:cSld>
  <p:clrMapOvr>
    <a:masterClrMapping/>
  </p:clrMapOvr>
  <p:transition>
    <p:wipe dir="r"/>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ullet with pull quote">
    <p:spTree>
      <p:nvGrpSpPr>
        <p:cNvPr id="1" name=""/>
        <p:cNvGrpSpPr/>
        <p:nvPr/>
      </p:nvGrpSpPr>
      <p:grpSpPr>
        <a:xfrm>
          <a:off x="0" y="0"/>
          <a:ext cx="0" cy="0"/>
          <a:chOff x="0" y="0"/>
          <a:chExt cx="0" cy="0"/>
        </a:xfrm>
      </p:grpSpPr>
      <p:sp>
        <p:nvSpPr>
          <p:cNvPr id="2" name="Title 1"/>
          <p:cNvSpPr>
            <a:spLocks noGrp="1"/>
          </p:cNvSpPr>
          <p:nvPr>
            <p:ph type="title"/>
          </p:nvPr>
        </p:nvSpPr>
        <p:spPr>
          <a:xfrm>
            <a:off x="306188" y="432215"/>
            <a:ext cx="11438251" cy="838200"/>
          </a:xfrm>
        </p:spPr>
        <p:txBody>
          <a:bodyPr/>
          <a:lstStyle>
            <a:lvl1pPr algn="l" defTabSz="914400" rtl="0" eaLnBrk="1" latinLnBrk="0" hangingPunct="1">
              <a:lnSpc>
                <a:spcPct val="80000"/>
              </a:lnSpc>
              <a:spcBef>
                <a:spcPct val="0"/>
              </a:spcBef>
              <a:buNone/>
              <a:defRPr lang="en-US" sz="3600" b="0" kern="1200" spc="0" baseline="0" dirty="0">
                <a:gradFill>
                  <a:gsLst>
                    <a:gs pos="0">
                      <a:schemeClr val="tx1"/>
                    </a:gs>
                    <a:gs pos="44000">
                      <a:srgbClr val="01BBBB"/>
                    </a:gs>
                    <a:gs pos="100000">
                      <a:schemeClr val="accent4"/>
                    </a:gs>
                  </a:gsLst>
                  <a:lin ang="4800000" scaled="0"/>
                </a:gradFill>
                <a:latin typeface="+mj-lt"/>
                <a:ea typeface="+mj-ea"/>
                <a:cs typeface="+mj-cs"/>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319534" y="1339745"/>
            <a:ext cx="5346747" cy="4965700"/>
          </a:xfrm>
        </p:spPr>
        <p:txBody>
          <a:bodyPr/>
          <a:lstStyle>
            <a:lvl1pPr>
              <a:lnSpc>
                <a:spcPct val="95000"/>
              </a:lnSpc>
              <a:spcBef>
                <a:spcPts val="1480"/>
              </a:spcBef>
              <a:defRPr sz="2200">
                <a:solidFill>
                  <a:srgbClr val="435153"/>
                </a:solidFill>
                <a:latin typeface="+mj-lt"/>
              </a:defRPr>
            </a:lvl1pPr>
            <a:lvl2pPr>
              <a:lnSpc>
                <a:spcPct val="95000"/>
              </a:lnSpc>
              <a:spcBef>
                <a:spcPts val="600"/>
              </a:spcBef>
              <a:defRPr>
                <a:solidFill>
                  <a:srgbClr val="435153"/>
                </a:solidFill>
                <a:latin typeface="+mj-lt"/>
              </a:defRPr>
            </a:lvl2pPr>
            <a:lvl3pPr>
              <a:defRPr>
                <a:solidFill>
                  <a:srgbClr val="435153"/>
                </a:solidFill>
                <a:latin typeface="+mj-lt"/>
              </a:defRPr>
            </a:lvl3pPr>
            <a:lvl4pPr>
              <a:defRPr>
                <a:solidFill>
                  <a:srgbClr val="435153"/>
                </a:solidFill>
                <a:latin typeface="+mj-lt"/>
              </a:defRPr>
            </a:lvl4pPr>
            <a:lvl5pPr>
              <a:defRPr>
                <a:solidFill>
                  <a:srgbClr val="435153"/>
                </a:solidFill>
                <a:latin typeface="+mj-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Text Placeholder 11"/>
          <p:cNvSpPr>
            <a:spLocks noGrp="1"/>
          </p:cNvSpPr>
          <p:nvPr>
            <p:ph type="body" sz="quarter" idx="11" hasCustomPrompt="1"/>
          </p:nvPr>
        </p:nvSpPr>
        <p:spPr>
          <a:xfrm>
            <a:off x="6959819" y="1747684"/>
            <a:ext cx="4314844" cy="646331"/>
          </a:xfrm>
        </p:spPr>
        <p:txBody>
          <a:bodyPr>
            <a:noAutofit/>
          </a:bodyPr>
          <a:lstStyle>
            <a:lvl1pPr marL="114300" indent="-114300" algn="l" defTabSz="914400" rtl="0" eaLnBrk="1" latinLnBrk="0" hangingPunct="1">
              <a:lnSpc>
                <a:spcPct val="90000"/>
              </a:lnSpc>
              <a:spcBef>
                <a:spcPts val="0"/>
              </a:spcBef>
              <a:buNone/>
              <a:defRPr lang="en-US" sz="2000" kern="1200" dirty="0" smtClean="0">
                <a:gradFill>
                  <a:gsLst>
                    <a:gs pos="0">
                      <a:schemeClr val="tx1"/>
                    </a:gs>
                    <a:gs pos="47000">
                      <a:schemeClr val="accent2"/>
                    </a:gs>
                    <a:gs pos="100000">
                      <a:schemeClr val="accent4"/>
                    </a:gs>
                  </a:gsLst>
                  <a:lin ang="3600000" scaled="0"/>
                </a:gradFill>
                <a:latin typeface="+mj-lt"/>
                <a:ea typeface="+mn-ea"/>
                <a:cs typeface="+mn-cs"/>
              </a:defRPr>
            </a:lvl1pPr>
            <a:lvl2pPr marL="114300" indent="-114300" algn="l" defTabSz="914400" rtl="0" eaLnBrk="1" latinLnBrk="0" hangingPunct="1">
              <a:defRPr lang="en-US" sz="2000" kern="1200" dirty="0" smtClean="0">
                <a:solidFill>
                  <a:schemeClr val="accent2"/>
                </a:solidFill>
                <a:latin typeface="Ciscolight" pitchFamily="2" charset="0"/>
                <a:ea typeface="+mn-ea"/>
                <a:cs typeface="+mn-cs"/>
              </a:defRPr>
            </a:lvl2pPr>
            <a:lvl3pPr marL="114300" indent="-114300" algn="l" defTabSz="914400" rtl="0" eaLnBrk="1" latinLnBrk="0" hangingPunct="1">
              <a:defRPr lang="en-US" sz="2000" kern="1200" dirty="0" smtClean="0">
                <a:solidFill>
                  <a:schemeClr val="accent2"/>
                </a:solidFill>
                <a:latin typeface="Ciscolight" pitchFamily="2" charset="0"/>
                <a:ea typeface="+mn-ea"/>
                <a:cs typeface="+mn-cs"/>
              </a:defRPr>
            </a:lvl3pPr>
            <a:lvl4pPr marL="114300" indent="-114300" algn="l" defTabSz="914400" rtl="0" eaLnBrk="1" latinLnBrk="0" hangingPunct="1">
              <a:defRPr lang="en-US" sz="2000" kern="1200" dirty="0" smtClean="0">
                <a:solidFill>
                  <a:schemeClr val="accent2"/>
                </a:solidFill>
                <a:latin typeface="Ciscolight" pitchFamily="2" charset="0"/>
                <a:ea typeface="+mn-ea"/>
                <a:cs typeface="+mn-cs"/>
              </a:defRPr>
            </a:lvl4pPr>
            <a:lvl5pPr marL="114300" indent="-114300" algn="l" defTabSz="914400" rtl="0" eaLnBrk="1" latinLnBrk="0" hangingPunct="1">
              <a:defRPr lang="en-US" sz="2000" kern="1200" dirty="0" smtClean="0">
                <a:solidFill>
                  <a:schemeClr val="accent2"/>
                </a:solidFill>
                <a:latin typeface="Ciscolight" pitchFamily="2" charset="0"/>
                <a:ea typeface="+mn-ea"/>
                <a:cs typeface="+mn-cs"/>
              </a:defRPr>
            </a:lvl5pPr>
          </a:lstStyle>
          <a:p>
            <a:pPr lvl="0"/>
            <a:r>
              <a:rPr lang="en-US" dirty="0" smtClean="0"/>
              <a:t>“This is the sample </a:t>
            </a:r>
            <a:br>
              <a:rPr lang="en-US" dirty="0" smtClean="0"/>
            </a:br>
            <a:r>
              <a:rPr lang="en-US" dirty="0" smtClean="0"/>
              <a:t>pull quote.”</a:t>
            </a:r>
          </a:p>
        </p:txBody>
      </p:sp>
      <p:sp>
        <p:nvSpPr>
          <p:cNvPr id="14" name="Rectangle 5"/>
          <p:cNvSpPr>
            <a:spLocks noChangeArrowheads="1"/>
          </p:cNvSpPr>
          <p:nvPr userDrawn="1"/>
        </p:nvSpPr>
        <p:spPr bwMode="ltGray">
          <a:xfrm>
            <a:off x="10640200" y="6584513"/>
            <a:ext cx="791023" cy="175257"/>
          </a:xfrm>
          <a:prstGeom prst="rect">
            <a:avLst/>
          </a:prstGeom>
          <a:noFill/>
          <a:ln w="9525">
            <a:noFill/>
            <a:miter lim="800000"/>
            <a:headEnd/>
            <a:tailEnd/>
          </a:ln>
          <a:effectLst/>
        </p:spPr>
        <p:txBody>
          <a:bodyPr wrap="none" lIns="82124" tIns="41061" rIns="82124" bIns="41061" anchor="b">
            <a:spAutoFit/>
          </a:bodyPr>
          <a:lstStyle/>
          <a:p>
            <a:pPr algn="r" defTabSz="814388">
              <a:lnSpc>
                <a:spcPct val="100000"/>
              </a:lnSpc>
            </a:pPr>
            <a:r>
              <a:rPr lang="en-US" sz="600" dirty="0">
                <a:solidFill>
                  <a:srgbClr val="C0C0C0"/>
                </a:solidFill>
                <a:latin typeface="+mj-lt"/>
              </a:rPr>
              <a:t>Cisco Confidential</a:t>
            </a:r>
          </a:p>
        </p:txBody>
      </p:sp>
      <p:sp>
        <p:nvSpPr>
          <p:cNvPr id="16" name="Rectangle 7"/>
          <p:cNvSpPr>
            <a:spLocks noChangeArrowheads="1"/>
          </p:cNvSpPr>
          <p:nvPr userDrawn="1"/>
        </p:nvSpPr>
        <p:spPr bwMode="ltGray">
          <a:xfrm>
            <a:off x="11578312" y="6580409"/>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lnSpc>
                <a:spcPct val="100000"/>
              </a:lnSpc>
            </a:pPr>
            <a:fld id="{DFCF27A5-1A5B-48D3-A060-2758FFBB1ADD}" type="slidenum">
              <a:rPr lang="en-US" sz="600">
                <a:solidFill>
                  <a:srgbClr val="C0C0C0"/>
                </a:solidFill>
                <a:latin typeface="+mj-lt"/>
              </a:rPr>
              <a:pPr algn="r" defTabSz="814388">
                <a:lnSpc>
                  <a:spcPct val="100000"/>
                </a:lnSpc>
              </a:pPr>
              <a:t>‹#›</a:t>
            </a:fld>
            <a:endParaRPr lang="en-US" sz="600" dirty="0">
              <a:solidFill>
                <a:srgbClr val="C0C0C0"/>
              </a:solidFill>
              <a:latin typeface="+mj-lt"/>
            </a:endParaRPr>
          </a:p>
        </p:txBody>
      </p:sp>
      <p:sp>
        <p:nvSpPr>
          <p:cNvPr id="19" name="Text Placeholder 18"/>
          <p:cNvSpPr>
            <a:spLocks noGrp="1"/>
          </p:cNvSpPr>
          <p:nvPr>
            <p:ph type="body" sz="quarter" idx="14" hasCustomPrompt="1"/>
          </p:nvPr>
        </p:nvSpPr>
        <p:spPr>
          <a:xfrm>
            <a:off x="7077456" y="4736592"/>
            <a:ext cx="4315968" cy="338328"/>
          </a:xfrm>
        </p:spPr>
        <p:txBody>
          <a:bodyPr>
            <a:noAutofit/>
          </a:bodyPr>
          <a:lstStyle>
            <a:lvl1pPr marL="0" indent="0">
              <a:buFontTx/>
              <a:buNone/>
              <a:defRPr sz="1600">
                <a:solidFill>
                  <a:srgbClr val="7F7F7F"/>
                </a:solidFill>
              </a:defRPr>
            </a:lvl1pPr>
          </a:lstStyle>
          <a:p>
            <a:pPr lvl="0"/>
            <a:r>
              <a:rPr lang="en-US" dirty="0" smtClean="0"/>
              <a:t>Source Name</a:t>
            </a:r>
            <a:endParaRPr lang="en-US" dirty="0"/>
          </a:p>
        </p:txBody>
      </p:sp>
      <p:pic>
        <p:nvPicPr>
          <p:cNvPr id="9" name="Picture 8" descr="segue texture.jpg"/>
          <p:cNvPicPr>
            <a:picLocks noChangeAspect="1"/>
          </p:cNvPicPr>
          <p:nvPr userDrawn="1"/>
        </p:nvPicPr>
        <p:blipFill>
          <a:blip r:embed="rId2" cstate="print"/>
          <a:srcRect t="95236" r="2996"/>
          <a:stretch>
            <a:fillRect/>
          </a:stretch>
        </p:blipFill>
        <p:spPr>
          <a:xfrm>
            <a:off x="444384" y="6381456"/>
            <a:ext cx="11300057" cy="163808"/>
          </a:xfrm>
          <a:prstGeom prst="rect">
            <a:avLst/>
          </a:prstGeom>
        </p:spPr>
      </p:pic>
      <p:sp>
        <p:nvSpPr>
          <p:cNvPr id="10" name="Rectangle 4"/>
          <p:cNvSpPr>
            <a:spLocks noChangeArrowheads="1"/>
          </p:cNvSpPr>
          <p:nvPr userDrawn="1"/>
        </p:nvSpPr>
        <p:spPr bwMode="ltGray">
          <a:xfrm>
            <a:off x="354129" y="6586247"/>
            <a:ext cx="4559499" cy="175257"/>
          </a:xfrm>
          <a:prstGeom prst="rect">
            <a:avLst/>
          </a:prstGeom>
          <a:noFill/>
          <a:ln w="9525">
            <a:noFill/>
            <a:miter lim="800000"/>
            <a:headEnd/>
            <a:tailEnd/>
          </a:ln>
          <a:effectLst/>
        </p:spPr>
        <p:txBody>
          <a:bodyPr wrap="square" lIns="82124" tIns="41061" rIns="82124" bIns="41061" anchor="b" anchorCtr="0">
            <a:spAutoFit/>
          </a:bodyPr>
          <a:lstStyle/>
          <a:p>
            <a:pPr algn="l" defTabSz="814388">
              <a:lnSpc>
                <a:spcPct val="100000"/>
              </a:lnSpc>
            </a:pPr>
            <a:r>
              <a:rPr lang="en-US" sz="600" dirty="0" smtClean="0">
                <a:solidFill>
                  <a:srgbClr val="C0C0C0"/>
                </a:solidFill>
                <a:latin typeface="+mj-lt"/>
              </a:rPr>
              <a:t>© 2013</a:t>
            </a:r>
            <a:r>
              <a:rPr lang="en-US" sz="600" baseline="0" dirty="0" smtClean="0">
                <a:solidFill>
                  <a:srgbClr val="C0C0C0"/>
                </a:solidFill>
                <a:latin typeface="+mj-lt"/>
              </a:rPr>
              <a:t>  </a:t>
            </a:r>
            <a:r>
              <a:rPr lang="en-US" sz="600" dirty="0" smtClean="0">
                <a:solidFill>
                  <a:srgbClr val="C0C0C0"/>
                </a:solidFill>
                <a:latin typeface="+mj-lt"/>
              </a:rPr>
              <a:t>Cisco and/or its affiliates. All rights reserved.</a:t>
            </a:r>
            <a:endParaRPr lang="en-US" sz="600" dirty="0">
              <a:solidFill>
                <a:srgbClr val="C0C0C0"/>
              </a:solidFill>
              <a:latin typeface="+mj-lt"/>
            </a:endParaRPr>
          </a:p>
        </p:txBody>
      </p:sp>
    </p:spTree>
    <p:extLst>
      <p:ext uri="{BB962C8B-B14F-4D97-AF65-F5344CB8AC3E}">
        <p14:creationId xmlns:p14="http://schemas.microsoft.com/office/powerpoint/2010/main" val="3348978289"/>
      </p:ext>
    </p:extLst>
  </p:cSld>
  <p:clrMapOvr>
    <a:masterClrMapping/>
  </p:clrMapOvr>
  <p:transition>
    <p:wipe dir="r"/>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Bullet_Title only">
    <p:spTree>
      <p:nvGrpSpPr>
        <p:cNvPr id="1" name=""/>
        <p:cNvGrpSpPr/>
        <p:nvPr/>
      </p:nvGrpSpPr>
      <p:grpSpPr>
        <a:xfrm>
          <a:off x="0" y="0"/>
          <a:ext cx="0" cy="0"/>
          <a:chOff x="0" y="0"/>
          <a:chExt cx="0" cy="0"/>
        </a:xfrm>
      </p:grpSpPr>
      <p:sp>
        <p:nvSpPr>
          <p:cNvPr id="2" name="Title 1"/>
          <p:cNvSpPr>
            <a:spLocks noGrp="1"/>
          </p:cNvSpPr>
          <p:nvPr>
            <p:ph type="title"/>
          </p:nvPr>
        </p:nvSpPr>
        <p:spPr>
          <a:xfrm>
            <a:off x="306190" y="432215"/>
            <a:ext cx="11448832" cy="838200"/>
          </a:xfrm>
        </p:spPr>
        <p:txBody>
          <a:bodyPr/>
          <a:lstStyle>
            <a:lvl1pPr>
              <a:defRPr>
                <a:gradFill>
                  <a:gsLst>
                    <a:gs pos="0">
                      <a:schemeClr val="tx1"/>
                    </a:gs>
                    <a:gs pos="44000">
                      <a:srgbClr val="01BBBB"/>
                    </a:gs>
                    <a:gs pos="100000">
                      <a:schemeClr val="accent4"/>
                    </a:gs>
                  </a:gsLst>
                  <a:lin ang="4800000" scaled="0"/>
                </a:gradFill>
                <a:latin typeface="+mj-lt"/>
              </a:defRPr>
            </a:lvl1pPr>
          </a:lstStyle>
          <a:p>
            <a:r>
              <a:rPr lang="en-US" smtClean="0"/>
              <a:t>Click to edit Master title style</a:t>
            </a:r>
            <a:endParaRPr lang="en-US" dirty="0"/>
          </a:p>
        </p:txBody>
      </p:sp>
    </p:spTree>
    <p:extLst>
      <p:ext uri="{BB962C8B-B14F-4D97-AF65-F5344CB8AC3E}">
        <p14:creationId xmlns:p14="http://schemas.microsoft.com/office/powerpoint/2010/main" val="3729666489"/>
      </p:ext>
    </p:extLst>
  </p:cSld>
  <p:clrMapOvr>
    <a:masterClrMapping/>
  </p:clrMapOvr>
  <p:transition>
    <p:wipe dir="r"/>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Bullet">
    <p:spTree>
      <p:nvGrpSpPr>
        <p:cNvPr id="1" name=""/>
        <p:cNvGrpSpPr/>
        <p:nvPr/>
      </p:nvGrpSpPr>
      <p:grpSpPr>
        <a:xfrm>
          <a:off x="0" y="0"/>
          <a:ext cx="0" cy="0"/>
          <a:chOff x="0" y="0"/>
          <a:chExt cx="0" cy="0"/>
        </a:xfrm>
      </p:grpSpPr>
      <p:sp>
        <p:nvSpPr>
          <p:cNvPr id="2" name="Title 1"/>
          <p:cNvSpPr>
            <a:spLocks noGrp="1"/>
          </p:cNvSpPr>
          <p:nvPr>
            <p:ph type="title"/>
          </p:nvPr>
        </p:nvSpPr>
        <p:spPr>
          <a:xfrm>
            <a:off x="306370" y="0"/>
            <a:ext cx="11438251" cy="838200"/>
          </a:xfrm>
          <a:prstGeom prst="rect">
            <a:avLst/>
          </a:prstGeom>
        </p:spPr>
        <p:txBody>
          <a:bodyPr/>
          <a:lstStyle>
            <a:lvl1pPr marL="0" algn="l" defTabSz="909272" rtl="0" eaLnBrk="0" fontAlgn="auto" latinLnBrk="0" hangingPunct="0">
              <a:lnSpc>
                <a:spcPct val="80000"/>
              </a:lnSpc>
              <a:spcBef>
                <a:spcPts val="0"/>
              </a:spcBef>
              <a:spcAft>
                <a:spcPts val="0"/>
              </a:spcAft>
              <a:buNone/>
              <a:defRPr lang="en-US" sz="3600" b="0" kern="1200" spc="0" baseline="0" dirty="0">
                <a:gradFill>
                  <a:gsLst>
                    <a:gs pos="0">
                      <a:srgbClr val="00B2F0"/>
                    </a:gs>
                    <a:gs pos="44000">
                      <a:srgbClr val="40FFFE"/>
                    </a:gs>
                    <a:gs pos="100000">
                      <a:srgbClr val="96CA4B"/>
                    </a:gs>
                  </a:gsLst>
                  <a:lin ang="4800000" scaled="0"/>
                </a:gradFill>
                <a:effectLst/>
                <a:latin typeface="+mj-lt"/>
                <a:ea typeface="+mj-ea"/>
                <a:cs typeface="+mj-cs"/>
              </a:defRPr>
            </a:lvl1pPr>
          </a:lstStyle>
          <a:p>
            <a:r>
              <a:rPr lang="en-US" dirty="0" smtClean="0"/>
              <a:t>Click to edit Master title style</a:t>
            </a:r>
            <a:endParaRPr lang="en-US" dirty="0"/>
          </a:p>
        </p:txBody>
      </p:sp>
    </p:spTree>
  </p:cSld>
  <p:clrMapOvr>
    <a:masterClrMapping/>
  </p:clrMapOvr>
  <p:transition>
    <p:wipe dir="r"/>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ullet_2-Column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6190" y="301752"/>
            <a:ext cx="5497160" cy="838200"/>
          </a:xfrm>
        </p:spPr>
        <p:txBody>
          <a:bodyPr vert="horz" lIns="82296" tIns="45720" rIns="82296" bIns="45720" rtlCol="0" anchor="t" anchorCtr="0">
            <a:noAutofit/>
          </a:bodyPr>
          <a:lstStyle>
            <a:lvl1pPr algn="l" defTabSz="914400" rtl="0" eaLnBrk="1" latinLnBrk="0" hangingPunct="1">
              <a:lnSpc>
                <a:spcPct val="80000"/>
              </a:lnSpc>
              <a:spcBef>
                <a:spcPct val="0"/>
              </a:spcBef>
              <a:buNone/>
              <a:defRPr lang="en-US" sz="3600" b="0" kern="1200" spc="-100" baseline="0" dirty="0" smtClean="0">
                <a:gradFill>
                  <a:gsLst>
                    <a:gs pos="0">
                      <a:schemeClr val="tx1"/>
                    </a:gs>
                    <a:gs pos="100000">
                      <a:srgbClr val="01BBBB"/>
                    </a:gs>
                  </a:gsLst>
                  <a:lin ang="2400000" scaled="0"/>
                </a:gradFill>
                <a:latin typeface="+mj-lt"/>
                <a:ea typeface="+mj-ea"/>
                <a:cs typeface="+mj-cs"/>
              </a:defRPr>
            </a:lvl1pPr>
          </a:lstStyle>
          <a:p>
            <a:r>
              <a:rPr lang="en-US" dirty="0" smtClean="0"/>
              <a:t>Two Column</a:t>
            </a:r>
            <a:br>
              <a:rPr lang="en-US" dirty="0" smtClean="0"/>
            </a:br>
            <a:r>
              <a:rPr lang="en-US" dirty="0" smtClean="0"/>
              <a:t>Title Left</a:t>
            </a:r>
            <a:endParaRPr lang="en-US" dirty="0"/>
          </a:p>
        </p:txBody>
      </p:sp>
      <p:sp>
        <p:nvSpPr>
          <p:cNvPr id="9" name="Text Placeholder 8"/>
          <p:cNvSpPr>
            <a:spLocks noGrp="1"/>
          </p:cNvSpPr>
          <p:nvPr>
            <p:ph type="body" sz="quarter" idx="11" hasCustomPrompt="1"/>
          </p:nvPr>
        </p:nvSpPr>
        <p:spPr>
          <a:xfrm>
            <a:off x="292530" y="1600200"/>
            <a:ext cx="5521538" cy="4526280"/>
          </a:xfrm>
        </p:spPr>
        <p:txBody>
          <a:bodyPr/>
          <a:lstStyle>
            <a:lvl1pPr marL="0" indent="0">
              <a:buNone/>
              <a:defRPr>
                <a:solidFill>
                  <a:schemeClr val="tx2"/>
                </a:solidFill>
                <a:latin typeface="+mj-lt"/>
              </a:defRPr>
            </a:lvl1pPr>
            <a:lvl2pPr marL="635000" indent="-228600">
              <a:buClr>
                <a:schemeClr val="accent5"/>
              </a:buClr>
              <a:buFont typeface="Arial" pitchFamily="34" charset="0"/>
              <a:buChar char="•"/>
              <a:tabLst/>
              <a:defRPr>
                <a:solidFill>
                  <a:schemeClr val="tx2"/>
                </a:solidFill>
                <a:latin typeface="+mj-lt"/>
              </a:defRPr>
            </a:lvl2pPr>
          </a:lstStyle>
          <a:p>
            <a:pPr lvl="0"/>
            <a:r>
              <a:rPr lang="en-US" dirty="0" smtClean="0"/>
              <a:t>Body copy uses sentence capital letters only, size 20, left aligned</a:t>
            </a:r>
          </a:p>
          <a:p>
            <a:pPr lvl="1"/>
            <a:r>
              <a:rPr lang="en-US" dirty="0" smtClean="0"/>
              <a:t>Sub-bullets are size 18 </a:t>
            </a:r>
            <a:br>
              <a:rPr lang="en-US" dirty="0" smtClean="0"/>
            </a:br>
            <a:r>
              <a:rPr lang="en-US" dirty="0" smtClean="0"/>
              <a:t>and indented</a:t>
            </a:r>
          </a:p>
          <a:p>
            <a:pPr lvl="1"/>
            <a:r>
              <a:rPr lang="en-US" dirty="0" smtClean="0"/>
              <a:t>Hyperlink: www.cisco.com </a:t>
            </a:r>
          </a:p>
          <a:p>
            <a:pPr lvl="0"/>
            <a:r>
              <a:rPr lang="en-US" dirty="0" smtClean="0"/>
              <a:t>Use Cisco highlight color, bold, or both when emphasizing words, </a:t>
            </a:r>
            <a:br>
              <a:rPr lang="en-US" dirty="0" smtClean="0"/>
            </a:br>
            <a:r>
              <a:rPr lang="en-US" dirty="0" smtClean="0"/>
              <a:t>do not italicize; use yellow on the </a:t>
            </a:r>
            <a:br>
              <a:rPr lang="en-US" dirty="0" smtClean="0"/>
            </a:br>
            <a:r>
              <a:rPr lang="en-US" dirty="0" smtClean="0"/>
              <a:t>black template and red for the white template</a:t>
            </a:r>
          </a:p>
        </p:txBody>
      </p:sp>
      <p:sp>
        <p:nvSpPr>
          <p:cNvPr id="12" name="Text Placeholder 11"/>
          <p:cNvSpPr>
            <a:spLocks noGrp="1"/>
          </p:cNvSpPr>
          <p:nvPr>
            <p:ph type="body" sz="quarter" idx="12" hasCustomPrompt="1"/>
          </p:nvPr>
        </p:nvSpPr>
        <p:spPr>
          <a:xfrm>
            <a:off x="6423511" y="1600200"/>
            <a:ext cx="5338705" cy="4526280"/>
          </a:xfrm>
        </p:spPr>
        <p:txBody>
          <a:bodyPr/>
          <a:lstStyle>
            <a:lvl1pPr marL="0" indent="0">
              <a:buFontTx/>
              <a:buNone/>
              <a:defRPr>
                <a:solidFill>
                  <a:schemeClr val="accent1"/>
                </a:solidFill>
                <a:latin typeface="+mj-lt"/>
              </a:defRPr>
            </a:lvl1pPr>
            <a:lvl2pPr marL="635000" indent="-228600">
              <a:buClr>
                <a:schemeClr val="accent1">
                  <a:lumMod val="40000"/>
                  <a:lumOff val="60000"/>
                </a:schemeClr>
              </a:buClr>
              <a:buFont typeface="Arial" pitchFamily="34" charset="0"/>
              <a:buChar char="•"/>
              <a:defRPr>
                <a:solidFill>
                  <a:schemeClr val="accent1"/>
                </a:solidFill>
                <a:latin typeface="+mj-lt"/>
              </a:defRPr>
            </a:lvl2pPr>
          </a:lstStyle>
          <a:p>
            <a:pPr lvl="0"/>
            <a:r>
              <a:rPr lang="en-US" dirty="0" smtClean="0"/>
              <a:t>Body copy uses sentence capital letters only, size 20, left aligned</a:t>
            </a:r>
          </a:p>
          <a:p>
            <a:pPr lvl="1"/>
            <a:r>
              <a:rPr lang="en-US" dirty="0" smtClean="0"/>
              <a:t>Sub-bullets are size 18 </a:t>
            </a:r>
            <a:br>
              <a:rPr lang="en-US" dirty="0" smtClean="0"/>
            </a:br>
            <a:r>
              <a:rPr lang="en-US" dirty="0" smtClean="0"/>
              <a:t>and indented</a:t>
            </a:r>
          </a:p>
          <a:p>
            <a:pPr lvl="1"/>
            <a:r>
              <a:rPr lang="en-US" dirty="0" smtClean="0"/>
              <a:t>Hyperlink: www.cisco.com </a:t>
            </a:r>
          </a:p>
          <a:p>
            <a:pPr lvl="0"/>
            <a:r>
              <a:rPr lang="en-US" dirty="0" smtClean="0"/>
              <a:t>Use Cisco highlight color, bold, or both when emphasizing words, do not italicize; use yellow on the black template and red for the white template</a:t>
            </a:r>
          </a:p>
        </p:txBody>
      </p:sp>
      <p:sp>
        <p:nvSpPr>
          <p:cNvPr id="22" name="Rectangle 5"/>
          <p:cNvSpPr>
            <a:spLocks noChangeArrowheads="1"/>
          </p:cNvSpPr>
          <p:nvPr/>
        </p:nvSpPr>
        <p:spPr bwMode="ltGray">
          <a:xfrm>
            <a:off x="10640200" y="6584513"/>
            <a:ext cx="791023" cy="175257"/>
          </a:xfrm>
          <a:prstGeom prst="rect">
            <a:avLst/>
          </a:prstGeom>
          <a:noFill/>
          <a:ln w="9525">
            <a:noFill/>
            <a:miter lim="800000"/>
            <a:headEnd/>
            <a:tailEnd/>
          </a:ln>
          <a:effectLst/>
        </p:spPr>
        <p:txBody>
          <a:bodyPr wrap="none" lIns="82124" tIns="41061" rIns="82124" bIns="41061" anchor="b">
            <a:spAutoFit/>
          </a:bodyPr>
          <a:lstStyle/>
          <a:p>
            <a:pPr algn="r" defTabSz="814388">
              <a:lnSpc>
                <a:spcPct val="100000"/>
              </a:lnSpc>
            </a:pPr>
            <a:r>
              <a:rPr lang="en-US" sz="600" dirty="0">
                <a:solidFill>
                  <a:srgbClr val="C0C0C0"/>
                </a:solidFill>
                <a:latin typeface="+mj-lt"/>
              </a:rPr>
              <a:t>Cisco Confidential</a:t>
            </a:r>
          </a:p>
        </p:txBody>
      </p:sp>
      <p:sp>
        <p:nvSpPr>
          <p:cNvPr id="14" name="Rectangle 7"/>
          <p:cNvSpPr>
            <a:spLocks noChangeArrowheads="1"/>
          </p:cNvSpPr>
          <p:nvPr userDrawn="1"/>
        </p:nvSpPr>
        <p:spPr bwMode="ltGray">
          <a:xfrm>
            <a:off x="11578312" y="6580409"/>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lnSpc>
                <a:spcPct val="100000"/>
              </a:lnSpc>
            </a:pPr>
            <a:fld id="{DFCF27A5-1A5B-48D3-A060-2758FFBB1ADD}" type="slidenum">
              <a:rPr lang="en-US" sz="600">
                <a:solidFill>
                  <a:srgbClr val="C0C0C0"/>
                </a:solidFill>
                <a:latin typeface="+mj-lt"/>
              </a:rPr>
              <a:pPr algn="r" defTabSz="814388">
                <a:lnSpc>
                  <a:spcPct val="100000"/>
                </a:lnSpc>
              </a:pPr>
              <a:t>‹#›</a:t>
            </a:fld>
            <a:endParaRPr lang="en-US" sz="600" dirty="0">
              <a:solidFill>
                <a:srgbClr val="C0C0C0"/>
              </a:solidFill>
              <a:latin typeface="+mj-lt"/>
            </a:endParaRPr>
          </a:p>
        </p:txBody>
      </p:sp>
      <p:sp>
        <p:nvSpPr>
          <p:cNvPr id="16" name="Text Placeholder 15"/>
          <p:cNvSpPr>
            <a:spLocks noGrp="1"/>
          </p:cNvSpPr>
          <p:nvPr>
            <p:ph type="body" sz="quarter" idx="13" hasCustomPrompt="1"/>
          </p:nvPr>
        </p:nvSpPr>
        <p:spPr>
          <a:xfrm>
            <a:off x="6428232" y="310896"/>
            <a:ext cx="5193792" cy="841248"/>
          </a:xfrm>
        </p:spPr>
        <p:txBody>
          <a:bodyPr>
            <a:noAutofit/>
          </a:bodyPr>
          <a:lstStyle>
            <a:lvl1pPr marL="0" marR="0" indent="0" algn="l" defTabSz="914400" rtl="0" eaLnBrk="1" fontAlgn="auto" latinLnBrk="0" hangingPunct="1">
              <a:lnSpc>
                <a:spcPct val="80000"/>
              </a:lnSpc>
              <a:spcBef>
                <a:spcPct val="0"/>
              </a:spcBef>
              <a:spcAft>
                <a:spcPts val="0"/>
              </a:spcAft>
              <a:buClrTx/>
              <a:buSzTx/>
              <a:buFontTx/>
              <a:buNone/>
              <a:tabLst/>
              <a:defRPr lang="en-US" sz="3600" b="0" kern="1200" spc="-100" baseline="0" dirty="0">
                <a:gradFill>
                  <a:gsLst>
                    <a:gs pos="0">
                      <a:schemeClr val="tx1"/>
                    </a:gs>
                    <a:gs pos="100000">
                      <a:srgbClr val="01BBBB"/>
                    </a:gs>
                  </a:gsLst>
                  <a:lin ang="2400000" scaled="0"/>
                </a:gradFill>
                <a:latin typeface="+mj-lt"/>
                <a:ea typeface="+mj-ea"/>
                <a:cs typeface="+mj-cs"/>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lang="en-US" dirty="0" smtClean="0"/>
              <a:t>Two Column</a:t>
            </a:r>
            <a:br>
              <a:rPr lang="en-US" dirty="0" smtClean="0"/>
            </a:br>
            <a:r>
              <a:rPr lang="en-US" dirty="0" smtClean="0"/>
              <a:t>Title Right</a:t>
            </a:r>
            <a:endParaRPr lang="en-US" dirty="0"/>
          </a:p>
        </p:txBody>
      </p:sp>
      <p:pic>
        <p:nvPicPr>
          <p:cNvPr id="10" name="Picture 9" descr="segue texture.jpg"/>
          <p:cNvPicPr>
            <a:picLocks noChangeAspect="1"/>
          </p:cNvPicPr>
          <p:nvPr userDrawn="1"/>
        </p:nvPicPr>
        <p:blipFill>
          <a:blip r:embed="rId2" cstate="print"/>
          <a:srcRect t="95236" r="2996"/>
          <a:stretch>
            <a:fillRect/>
          </a:stretch>
        </p:blipFill>
        <p:spPr>
          <a:xfrm>
            <a:off x="444384" y="6381456"/>
            <a:ext cx="11300057" cy="163808"/>
          </a:xfrm>
          <a:prstGeom prst="rect">
            <a:avLst/>
          </a:prstGeom>
        </p:spPr>
      </p:pic>
      <p:sp>
        <p:nvSpPr>
          <p:cNvPr id="13" name="Rectangle 4"/>
          <p:cNvSpPr>
            <a:spLocks noChangeArrowheads="1"/>
          </p:cNvSpPr>
          <p:nvPr userDrawn="1"/>
        </p:nvSpPr>
        <p:spPr bwMode="ltGray">
          <a:xfrm>
            <a:off x="354129" y="6586247"/>
            <a:ext cx="4559499" cy="175257"/>
          </a:xfrm>
          <a:prstGeom prst="rect">
            <a:avLst/>
          </a:prstGeom>
          <a:noFill/>
          <a:ln w="9525">
            <a:noFill/>
            <a:miter lim="800000"/>
            <a:headEnd/>
            <a:tailEnd/>
          </a:ln>
          <a:effectLst/>
        </p:spPr>
        <p:txBody>
          <a:bodyPr wrap="square" lIns="82124" tIns="41061" rIns="82124" bIns="41061" anchor="b" anchorCtr="0">
            <a:spAutoFit/>
          </a:bodyPr>
          <a:lstStyle/>
          <a:p>
            <a:pPr algn="l" defTabSz="814388">
              <a:lnSpc>
                <a:spcPct val="100000"/>
              </a:lnSpc>
            </a:pPr>
            <a:r>
              <a:rPr lang="en-US" sz="600" dirty="0" smtClean="0">
                <a:solidFill>
                  <a:srgbClr val="C0C0C0"/>
                </a:solidFill>
                <a:latin typeface="+mj-lt"/>
              </a:rPr>
              <a:t>© 2013</a:t>
            </a:r>
            <a:r>
              <a:rPr lang="en-US" sz="600" baseline="0" dirty="0" smtClean="0">
                <a:solidFill>
                  <a:srgbClr val="C0C0C0"/>
                </a:solidFill>
                <a:latin typeface="+mj-lt"/>
              </a:rPr>
              <a:t>  </a:t>
            </a:r>
            <a:r>
              <a:rPr lang="en-US" sz="600" dirty="0" smtClean="0">
                <a:solidFill>
                  <a:srgbClr val="C0C0C0"/>
                </a:solidFill>
                <a:latin typeface="+mj-lt"/>
              </a:rPr>
              <a:t>Cisco and/or its affiliates. All rights reserved.</a:t>
            </a:r>
            <a:endParaRPr lang="en-US" sz="600" dirty="0">
              <a:solidFill>
                <a:srgbClr val="C0C0C0"/>
              </a:solidFill>
              <a:latin typeface="+mj-lt"/>
            </a:endParaRPr>
          </a:p>
        </p:txBody>
      </p:sp>
    </p:spTree>
    <p:extLst>
      <p:ext uri="{BB962C8B-B14F-4D97-AF65-F5344CB8AC3E}">
        <p14:creationId xmlns:p14="http://schemas.microsoft.com/office/powerpoint/2010/main" val="3783625366"/>
      </p:ext>
    </p:extLst>
  </p:cSld>
  <p:clrMapOvr>
    <a:masterClrMapping/>
  </p:clrMapOvr>
  <p:transition>
    <p:wipe dir="r"/>
  </p:transition>
  <p:timing>
    <p:tnLst>
      <p:par>
        <p:cTn id="1" dur="indefinite" restart="never" nodeType="tmRoot"/>
      </p:par>
    </p:tnLst>
  </p:timing>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ullet_3-Column Layout No Bottom Bar">
    <p:spTree>
      <p:nvGrpSpPr>
        <p:cNvPr id="1" name=""/>
        <p:cNvGrpSpPr/>
        <p:nvPr/>
      </p:nvGrpSpPr>
      <p:grpSpPr>
        <a:xfrm>
          <a:off x="0" y="0"/>
          <a:ext cx="0" cy="0"/>
          <a:chOff x="0" y="0"/>
          <a:chExt cx="0" cy="0"/>
        </a:xfrm>
      </p:grpSpPr>
      <p:sp>
        <p:nvSpPr>
          <p:cNvPr id="13" name="Text Placeholder 12"/>
          <p:cNvSpPr>
            <a:spLocks noGrp="1"/>
          </p:cNvSpPr>
          <p:nvPr>
            <p:ph type="body" sz="quarter" idx="14"/>
          </p:nvPr>
        </p:nvSpPr>
        <p:spPr>
          <a:xfrm>
            <a:off x="325882" y="1600201"/>
            <a:ext cx="3495823" cy="4391025"/>
          </a:xfrm>
        </p:spPr>
        <p:txBody>
          <a:bodyPr/>
          <a:lstStyle>
            <a:lvl1pPr>
              <a:defRPr>
                <a:solidFill>
                  <a:schemeClr val="tx2"/>
                </a:solidFill>
                <a:latin typeface="+mj-lt"/>
                <a:cs typeface="Arial" pitchFamily="34" charset="0"/>
              </a:defRPr>
            </a:lvl1pPr>
            <a:lvl2pPr>
              <a:defRPr>
                <a:latin typeface="+mj-lt"/>
                <a:cs typeface="Arial" pitchFamily="34" charset="0"/>
              </a:defRPr>
            </a:lvl2pPr>
            <a:lvl3pPr>
              <a:defRPr>
                <a:latin typeface="+mj-lt"/>
                <a:cs typeface="Arial" pitchFamily="34" charset="0"/>
              </a:defRPr>
            </a:lvl3pPr>
            <a:lvl4pPr>
              <a:defRPr>
                <a:latin typeface="+mj-lt"/>
                <a:cs typeface="Arial" pitchFamily="34" charset="0"/>
              </a:defRPr>
            </a:lvl4pPr>
            <a:lvl5pPr>
              <a:defRPr>
                <a:latin typeface="+mj-lt"/>
                <a:cs typeface="Arial"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4" name="Text Placeholder 12"/>
          <p:cNvSpPr>
            <a:spLocks noGrp="1"/>
          </p:cNvSpPr>
          <p:nvPr>
            <p:ph type="body" sz="quarter" idx="15"/>
          </p:nvPr>
        </p:nvSpPr>
        <p:spPr>
          <a:xfrm>
            <a:off x="4388823" y="1600200"/>
            <a:ext cx="3457733" cy="4362450"/>
          </a:xfrm>
        </p:spPr>
        <p:txBody>
          <a:bodyPr/>
          <a:lstStyle>
            <a:lvl1pPr>
              <a:defRPr>
                <a:solidFill>
                  <a:schemeClr val="accent2"/>
                </a:solidFill>
                <a:latin typeface="+mj-lt"/>
                <a:cs typeface="Arial" pitchFamily="34" charset="0"/>
              </a:defRPr>
            </a:lvl1pPr>
            <a:lvl2pPr>
              <a:defRPr>
                <a:latin typeface="+mj-lt"/>
                <a:cs typeface="Arial" pitchFamily="34" charset="0"/>
              </a:defRPr>
            </a:lvl2pPr>
            <a:lvl3pPr>
              <a:defRPr>
                <a:latin typeface="+mj-lt"/>
                <a:cs typeface="Arial" pitchFamily="34" charset="0"/>
              </a:defRPr>
            </a:lvl3pPr>
            <a:lvl4pPr>
              <a:defRPr>
                <a:latin typeface="+mj-lt"/>
                <a:cs typeface="Arial" pitchFamily="34" charset="0"/>
              </a:defRPr>
            </a:lvl4pPr>
            <a:lvl5pPr>
              <a:defRPr>
                <a:latin typeface="+mj-lt"/>
                <a:cs typeface="Arial"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5" name="Text Placeholder 12"/>
          <p:cNvSpPr>
            <a:spLocks noGrp="1"/>
          </p:cNvSpPr>
          <p:nvPr>
            <p:ph type="body" sz="quarter" idx="16"/>
          </p:nvPr>
        </p:nvSpPr>
        <p:spPr>
          <a:xfrm>
            <a:off x="8398863" y="1600201"/>
            <a:ext cx="3510635" cy="4333875"/>
          </a:xfrm>
        </p:spPr>
        <p:txBody>
          <a:bodyPr/>
          <a:lstStyle>
            <a:lvl1pPr>
              <a:defRPr>
                <a:solidFill>
                  <a:schemeClr val="accent2"/>
                </a:solidFill>
                <a:latin typeface="+mj-lt"/>
                <a:cs typeface="Arial" pitchFamily="34" charset="0"/>
              </a:defRPr>
            </a:lvl1pPr>
            <a:lvl2pPr>
              <a:defRPr>
                <a:latin typeface="+mj-lt"/>
                <a:cs typeface="Arial" pitchFamily="34" charset="0"/>
              </a:defRPr>
            </a:lvl2pPr>
            <a:lvl3pPr>
              <a:defRPr>
                <a:latin typeface="+mj-lt"/>
                <a:cs typeface="Arial" pitchFamily="34" charset="0"/>
              </a:defRPr>
            </a:lvl3pPr>
            <a:lvl4pPr>
              <a:defRPr>
                <a:latin typeface="+mj-lt"/>
                <a:cs typeface="Arial" pitchFamily="34" charset="0"/>
              </a:defRPr>
            </a:lvl4pPr>
            <a:lvl5pPr>
              <a:defRPr>
                <a:latin typeface="+mj-lt"/>
                <a:cs typeface="Arial"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8" name="Text Placeholder 17"/>
          <p:cNvSpPr>
            <a:spLocks noGrp="1"/>
          </p:cNvSpPr>
          <p:nvPr>
            <p:ph type="body" sz="quarter" idx="17"/>
          </p:nvPr>
        </p:nvSpPr>
        <p:spPr>
          <a:xfrm>
            <a:off x="292608" y="100584"/>
            <a:ext cx="3557016" cy="1152144"/>
          </a:xfrm>
        </p:spPr>
        <p:txBody>
          <a:bodyPr anchor="b" anchorCtr="0">
            <a:noAutofit/>
          </a:bodyPr>
          <a:lstStyle>
            <a:lvl1pPr marL="0" marR="0" indent="0" algn="l" defTabSz="914400" rtl="0" eaLnBrk="1" fontAlgn="auto" latinLnBrk="0" hangingPunct="1">
              <a:lnSpc>
                <a:spcPct val="80000"/>
              </a:lnSpc>
              <a:spcBef>
                <a:spcPct val="0"/>
              </a:spcBef>
              <a:spcAft>
                <a:spcPts val="0"/>
              </a:spcAft>
              <a:buClrTx/>
              <a:buSzTx/>
              <a:buFontTx/>
              <a:buNone/>
              <a:tabLst/>
              <a:defRPr kumimoji="0" lang="en-US" sz="3000" b="0" i="0" u="none" strike="noStrike" kern="1200" cap="none" spc="-100" normalizeH="0" baseline="0" noProof="0" dirty="0" smtClean="0">
                <a:ln>
                  <a:noFill/>
                </a:ln>
                <a:gradFill>
                  <a:gsLst>
                    <a:gs pos="0">
                      <a:schemeClr val="tx1"/>
                    </a:gs>
                    <a:gs pos="100000">
                      <a:srgbClr val="01BBBB"/>
                    </a:gs>
                  </a:gsLst>
                  <a:lin ang="2400000" scaled="0"/>
                </a:gradFill>
                <a:effectLst/>
                <a:uLnTx/>
                <a:uFillTx/>
                <a:latin typeface="+mj-lt"/>
                <a:ea typeface="+mj-ea"/>
                <a:cs typeface="Arial" pitchFamily="34" charset="0"/>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lang="en-US" smtClean="0"/>
              <a:t>Click to edit Master text styles</a:t>
            </a:r>
          </a:p>
        </p:txBody>
      </p:sp>
      <p:sp>
        <p:nvSpPr>
          <p:cNvPr id="22" name="Text Placeholder 17"/>
          <p:cNvSpPr>
            <a:spLocks noGrp="1"/>
          </p:cNvSpPr>
          <p:nvPr>
            <p:ph type="body" sz="quarter" idx="19"/>
          </p:nvPr>
        </p:nvSpPr>
        <p:spPr>
          <a:xfrm>
            <a:off x="4343400" y="100584"/>
            <a:ext cx="3465576" cy="1152144"/>
          </a:xfrm>
        </p:spPr>
        <p:txBody>
          <a:bodyPr anchor="b" anchorCtr="0">
            <a:noAutofit/>
          </a:bodyPr>
          <a:lstStyle>
            <a:lvl1pPr marL="0" marR="0" indent="0" algn="l" defTabSz="914400" rtl="0" eaLnBrk="1" fontAlgn="auto" latinLnBrk="0" hangingPunct="1">
              <a:lnSpc>
                <a:spcPct val="80000"/>
              </a:lnSpc>
              <a:spcBef>
                <a:spcPct val="0"/>
              </a:spcBef>
              <a:spcAft>
                <a:spcPts val="0"/>
              </a:spcAft>
              <a:buClrTx/>
              <a:buSzTx/>
              <a:buFontTx/>
              <a:buNone/>
              <a:tabLst/>
              <a:defRPr kumimoji="0" lang="en-US" sz="3000" b="0" i="0" u="none" strike="noStrike" kern="1200" cap="none" spc="-100" normalizeH="0" baseline="0" noProof="0" dirty="0" smtClean="0">
                <a:ln>
                  <a:noFill/>
                </a:ln>
                <a:gradFill>
                  <a:gsLst>
                    <a:gs pos="0">
                      <a:schemeClr val="tx1"/>
                    </a:gs>
                    <a:gs pos="100000">
                      <a:srgbClr val="01BBBB"/>
                    </a:gs>
                  </a:gsLst>
                  <a:lin ang="2400000" scaled="0"/>
                </a:gradFill>
                <a:effectLst/>
                <a:uLnTx/>
                <a:uFillTx/>
                <a:latin typeface="+mj-lt"/>
                <a:ea typeface="+mj-ea"/>
                <a:cs typeface="Arial" pitchFamily="34" charset="0"/>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lang="en-US" smtClean="0"/>
              <a:t>Click to edit Master text styles</a:t>
            </a:r>
          </a:p>
        </p:txBody>
      </p:sp>
      <p:sp>
        <p:nvSpPr>
          <p:cNvPr id="23" name="Text Placeholder 17"/>
          <p:cNvSpPr>
            <a:spLocks noGrp="1"/>
          </p:cNvSpPr>
          <p:nvPr>
            <p:ph type="body" sz="quarter" idx="20"/>
          </p:nvPr>
        </p:nvSpPr>
        <p:spPr>
          <a:xfrm>
            <a:off x="8360758" y="100584"/>
            <a:ext cx="3511296" cy="1152144"/>
          </a:xfrm>
        </p:spPr>
        <p:txBody>
          <a:bodyPr anchor="b" anchorCtr="0">
            <a:noAutofit/>
          </a:bodyPr>
          <a:lstStyle>
            <a:lvl1pPr marL="0" marR="0" indent="0" algn="l" defTabSz="914400" rtl="0" eaLnBrk="1" fontAlgn="auto" latinLnBrk="0" hangingPunct="1">
              <a:lnSpc>
                <a:spcPct val="80000"/>
              </a:lnSpc>
              <a:spcBef>
                <a:spcPct val="0"/>
              </a:spcBef>
              <a:spcAft>
                <a:spcPts val="0"/>
              </a:spcAft>
              <a:buClrTx/>
              <a:buSzTx/>
              <a:buFontTx/>
              <a:buNone/>
              <a:tabLst/>
              <a:defRPr kumimoji="0" lang="en-US" sz="3000" b="0" i="0" u="none" strike="noStrike" kern="1200" cap="none" spc="-100" normalizeH="0" baseline="0" noProof="0" dirty="0" smtClean="0">
                <a:ln>
                  <a:noFill/>
                </a:ln>
                <a:gradFill>
                  <a:gsLst>
                    <a:gs pos="0">
                      <a:schemeClr val="tx1"/>
                    </a:gs>
                    <a:gs pos="100000">
                      <a:srgbClr val="01BBBB"/>
                    </a:gs>
                  </a:gsLst>
                  <a:lin ang="2400000" scaled="0"/>
                </a:gradFill>
                <a:effectLst/>
                <a:uLnTx/>
                <a:uFillTx/>
                <a:latin typeface="+mj-lt"/>
                <a:ea typeface="+mj-ea"/>
                <a:cs typeface="Arial" pitchFamily="34" charset="0"/>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lang="en-US" smtClean="0"/>
              <a:t>Click to edit Master text styles</a:t>
            </a:r>
          </a:p>
        </p:txBody>
      </p:sp>
    </p:spTree>
    <p:extLst>
      <p:ext uri="{BB962C8B-B14F-4D97-AF65-F5344CB8AC3E}">
        <p14:creationId xmlns:p14="http://schemas.microsoft.com/office/powerpoint/2010/main" val="4217171107"/>
      </p:ext>
    </p:extLst>
  </p:cSld>
  <p:clrMapOvr>
    <a:masterClrMapping/>
  </p:clrMapOvr>
  <p:transition>
    <p:wipe dir="r"/>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and Chart">
    <p:spTree>
      <p:nvGrpSpPr>
        <p:cNvPr id="1" name=""/>
        <p:cNvGrpSpPr/>
        <p:nvPr/>
      </p:nvGrpSpPr>
      <p:grpSpPr>
        <a:xfrm>
          <a:off x="0" y="0"/>
          <a:ext cx="0" cy="0"/>
          <a:chOff x="0" y="0"/>
          <a:chExt cx="0" cy="0"/>
        </a:xfrm>
      </p:grpSpPr>
      <p:sp>
        <p:nvSpPr>
          <p:cNvPr id="39" name="Title 1"/>
          <p:cNvSpPr>
            <a:spLocks noGrp="1"/>
          </p:cNvSpPr>
          <p:nvPr>
            <p:ph type="title" hasCustomPrompt="1"/>
          </p:nvPr>
        </p:nvSpPr>
        <p:spPr>
          <a:xfrm>
            <a:off x="329210" y="439710"/>
            <a:ext cx="11420017" cy="838200"/>
          </a:xfrm>
        </p:spPr>
        <p:txBody>
          <a:bodyPr/>
          <a:lstStyle>
            <a:lvl1pPr algn="l" defTabSz="914400" rtl="0" eaLnBrk="1" latinLnBrk="0" hangingPunct="1">
              <a:lnSpc>
                <a:spcPct val="80000"/>
              </a:lnSpc>
              <a:spcBef>
                <a:spcPct val="0"/>
              </a:spcBef>
              <a:buNone/>
              <a:defRPr lang="en-US" sz="3600" b="0" kern="1200" spc="0" baseline="0" dirty="0">
                <a:gradFill>
                  <a:gsLst>
                    <a:gs pos="0">
                      <a:schemeClr val="tx1"/>
                    </a:gs>
                    <a:gs pos="44000">
                      <a:srgbClr val="01BBBB"/>
                    </a:gs>
                    <a:gs pos="100000">
                      <a:schemeClr val="accent4"/>
                    </a:gs>
                  </a:gsLst>
                  <a:lin ang="4800000" scaled="0"/>
                </a:gradFill>
                <a:latin typeface="+mj-lt"/>
                <a:ea typeface="+mj-ea"/>
                <a:cs typeface="+mj-cs"/>
              </a:defRPr>
            </a:lvl1pPr>
          </a:lstStyle>
          <a:p>
            <a:r>
              <a:rPr lang="en-US" dirty="0" smtClean="0"/>
              <a:t>Slide Title Goes Here</a:t>
            </a:r>
            <a:endParaRPr lang="en-US" dirty="0"/>
          </a:p>
        </p:txBody>
      </p:sp>
      <p:sp>
        <p:nvSpPr>
          <p:cNvPr id="36" name="Chart Placeholder 35"/>
          <p:cNvSpPr>
            <a:spLocks noGrp="1"/>
          </p:cNvSpPr>
          <p:nvPr>
            <p:ph type="chart" sz="quarter" idx="10"/>
          </p:nvPr>
        </p:nvSpPr>
        <p:spPr>
          <a:xfrm>
            <a:off x="479561" y="1476375"/>
            <a:ext cx="11249684" cy="4305300"/>
          </a:xfrm>
        </p:spPr>
        <p:txBody>
          <a:bodyPr anchor="ctr" anchorCtr="1"/>
          <a:lstStyle>
            <a:lvl1pPr>
              <a:buNone/>
              <a:defRPr>
                <a:latin typeface="+mj-lt"/>
              </a:defRPr>
            </a:lvl1pPr>
          </a:lstStyle>
          <a:p>
            <a:r>
              <a:rPr lang="en-US" smtClean="0"/>
              <a:t>Click icon to add chart</a:t>
            </a:r>
            <a:endParaRPr lang="en-US"/>
          </a:p>
        </p:txBody>
      </p:sp>
      <p:sp>
        <p:nvSpPr>
          <p:cNvPr id="4" name="Text Placeholder 9"/>
          <p:cNvSpPr>
            <a:spLocks noGrp="1"/>
          </p:cNvSpPr>
          <p:nvPr>
            <p:ph type="body" sz="quarter" idx="11" hasCustomPrompt="1"/>
          </p:nvPr>
        </p:nvSpPr>
        <p:spPr>
          <a:xfrm>
            <a:off x="332535" y="6062115"/>
            <a:ext cx="9945743" cy="276999"/>
          </a:xfrm>
        </p:spPr>
        <p:txBody>
          <a:bodyPr wrap="square" anchor="b" anchorCtr="0">
            <a:noAutofit/>
          </a:bodyPr>
          <a:lstStyle>
            <a:lvl1pPr algn="l" defTabSz="804863">
              <a:lnSpc>
                <a:spcPct val="100000"/>
              </a:lnSpc>
              <a:spcBef>
                <a:spcPct val="50000"/>
              </a:spcBef>
              <a:buNone/>
              <a:defRPr sz="1200">
                <a:solidFill>
                  <a:schemeClr val="bg1">
                    <a:lumMod val="50000"/>
                  </a:schemeClr>
                </a:solidFill>
                <a:latin typeface="+mj-lt"/>
              </a:defRPr>
            </a:lvl1pPr>
            <a:lvl2pPr>
              <a:buFont typeface="Arial" pitchFamily="34" charset="0"/>
              <a:buNone/>
              <a:defRPr sz="1400"/>
            </a:lvl2pPr>
            <a:lvl3pPr>
              <a:buFont typeface="Arial" pitchFamily="34" charset="0"/>
              <a:buNone/>
              <a:defRPr sz="1400"/>
            </a:lvl3pPr>
            <a:lvl4pPr>
              <a:buFont typeface="Arial" pitchFamily="34" charset="0"/>
              <a:buNone/>
              <a:defRPr sz="1400"/>
            </a:lvl4pPr>
            <a:lvl5pPr>
              <a:buFont typeface="Arial" pitchFamily="34" charset="0"/>
              <a:buNone/>
              <a:defRPr sz="1400"/>
            </a:lvl5pPr>
          </a:lstStyle>
          <a:p>
            <a:pPr lvl="0"/>
            <a:r>
              <a:rPr lang="en-US" dirty="0" smtClean="0"/>
              <a:t>Source: Placeholder for Notes Is 12 Points</a:t>
            </a:r>
          </a:p>
        </p:txBody>
      </p:sp>
    </p:spTree>
    <p:extLst>
      <p:ext uri="{BB962C8B-B14F-4D97-AF65-F5344CB8AC3E}">
        <p14:creationId xmlns:p14="http://schemas.microsoft.com/office/powerpoint/2010/main" val="3246346988"/>
      </p:ext>
    </p:extLst>
  </p:cSld>
  <p:clrMapOvr>
    <a:masterClrMapping/>
  </p:clrMapOvr>
  <p:transition>
    <p:wipe dir="r"/>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ottom title_photo and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6189" y="5430244"/>
            <a:ext cx="11408626" cy="838200"/>
          </a:xfrm>
        </p:spPr>
        <p:txBody>
          <a:bodyPr vert="horz" lIns="82296" tIns="45720" rIns="82296" bIns="45720" rtlCol="0" anchor="b" anchorCtr="0">
            <a:noAutofit/>
          </a:bodyPr>
          <a:lstStyle>
            <a:lvl1pPr algn="l" defTabSz="914400" rtl="0" eaLnBrk="1" latinLnBrk="0" hangingPunct="1">
              <a:lnSpc>
                <a:spcPct val="80000"/>
              </a:lnSpc>
              <a:spcBef>
                <a:spcPct val="0"/>
              </a:spcBef>
              <a:buNone/>
              <a:defRPr lang="en-US" sz="3600" b="0" kern="1200" spc="0" baseline="0" dirty="0">
                <a:gradFill>
                  <a:gsLst>
                    <a:gs pos="0">
                      <a:schemeClr val="tx1"/>
                    </a:gs>
                    <a:gs pos="44000">
                      <a:srgbClr val="01BBBB"/>
                    </a:gs>
                    <a:gs pos="100000">
                      <a:schemeClr val="accent4"/>
                    </a:gs>
                  </a:gsLst>
                  <a:lin ang="4800000" scaled="0"/>
                </a:gradFill>
                <a:latin typeface="+mj-lt"/>
                <a:ea typeface="+mj-ea"/>
                <a:cs typeface="+mj-cs"/>
              </a:defRPr>
            </a:lvl1pPr>
          </a:lstStyle>
          <a:p>
            <a:r>
              <a:rPr lang="en-US" dirty="0" smtClean="0"/>
              <a:t>Slide Title Goes Here</a:t>
            </a:r>
            <a:endParaRPr lang="en-US" dirty="0"/>
          </a:p>
        </p:txBody>
      </p:sp>
      <p:sp>
        <p:nvSpPr>
          <p:cNvPr id="4" name="Text Placeholder 3"/>
          <p:cNvSpPr>
            <a:spLocks noGrp="1"/>
          </p:cNvSpPr>
          <p:nvPr>
            <p:ph type="body" sz="quarter" idx="10" hasCustomPrompt="1"/>
          </p:nvPr>
        </p:nvSpPr>
        <p:spPr>
          <a:xfrm>
            <a:off x="329098" y="1600200"/>
            <a:ext cx="5338705" cy="3749040"/>
          </a:xfrm>
        </p:spPr>
        <p:txBody>
          <a:bodyPr anchor="ctr" anchorCtr="0">
            <a:noAutofit/>
          </a:bodyPr>
          <a:lstStyle>
            <a:lvl1pPr marL="0" indent="0">
              <a:buFontTx/>
              <a:buNone/>
              <a:defRPr sz="2400" baseline="0">
                <a:solidFill>
                  <a:schemeClr val="tx1"/>
                </a:solidFill>
                <a:latin typeface="+mj-lt"/>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smtClean="0"/>
              <a:t>Simple text goes here and can wrap to accommodate more lines of information</a:t>
            </a:r>
          </a:p>
        </p:txBody>
      </p:sp>
      <p:sp>
        <p:nvSpPr>
          <p:cNvPr id="6" name="Picture Placeholder 5"/>
          <p:cNvSpPr>
            <a:spLocks noGrp="1"/>
          </p:cNvSpPr>
          <p:nvPr>
            <p:ph type="pic" sz="quarter" idx="11" hasCustomPrompt="1"/>
          </p:nvPr>
        </p:nvSpPr>
        <p:spPr>
          <a:xfrm>
            <a:off x="6496644" y="1947672"/>
            <a:ext cx="4570809" cy="2990088"/>
          </a:xfrm>
        </p:spPr>
        <p:txBody>
          <a:bodyPr anchor="ctr" anchorCtr="1"/>
          <a:lstStyle>
            <a:lvl1pPr algn="ctr">
              <a:buFontTx/>
              <a:buNone/>
              <a:defRPr>
                <a:latin typeface="+mj-lt"/>
              </a:defRPr>
            </a:lvl1pPr>
          </a:lstStyle>
          <a:p>
            <a:r>
              <a:rPr lang="en-US" dirty="0" smtClean="0"/>
              <a:t>Insert photo here</a:t>
            </a:r>
            <a:endParaRPr lang="en-US" dirty="0"/>
          </a:p>
        </p:txBody>
      </p:sp>
    </p:spTree>
    <p:extLst>
      <p:ext uri="{BB962C8B-B14F-4D97-AF65-F5344CB8AC3E}">
        <p14:creationId xmlns:p14="http://schemas.microsoft.com/office/powerpoint/2010/main" val="956607461"/>
      </p:ext>
    </p:extLst>
  </p:cSld>
  <p:clrMapOvr>
    <a:masterClrMapping/>
  </p:clrMapOvr>
  <p:transition>
    <p:wipe dir="r"/>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Bottom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6189" y="5430244"/>
            <a:ext cx="11408626" cy="838200"/>
          </a:xfrm>
        </p:spPr>
        <p:txBody>
          <a:bodyPr vert="horz" lIns="82296" tIns="45720" rIns="82296" bIns="45720" rtlCol="0" anchor="b" anchorCtr="0">
            <a:noAutofit/>
          </a:bodyPr>
          <a:lstStyle>
            <a:lvl1pPr algn="l" defTabSz="914400" rtl="0" eaLnBrk="1" latinLnBrk="0" hangingPunct="1">
              <a:lnSpc>
                <a:spcPct val="80000"/>
              </a:lnSpc>
              <a:spcBef>
                <a:spcPct val="0"/>
              </a:spcBef>
              <a:buNone/>
              <a:defRPr lang="en-US" sz="3600" b="0" kern="1200" spc="0" baseline="0" dirty="0">
                <a:gradFill>
                  <a:gsLst>
                    <a:gs pos="0">
                      <a:schemeClr val="tx1"/>
                    </a:gs>
                    <a:gs pos="44000">
                      <a:srgbClr val="01BBBB"/>
                    </a:gs>
                    <a:gs pos="100000">
                      <a:schemeClr val="accent4"/>
                    </a:gs>
                  </a:gsLst>
                  <a:lin ang="4800000" scaled="0"/>
                </a:gradFill>
                <a:latin typeface="+mj-lt"/>
                <a:ea typeface="+mj-ea"/>
                <a:cs typeface="+mj-cs"/>
              </a:defRPr>
            </a:lvl1pPr>
          </a:lstStyle>
          <a:p>
            <a:r>
              <a:rPr lang="en-US" dirty="0" smtClean="0"/>
              <a:t>Slide Title Goes Here</a:t>
            </a:r>
            <a:endParaRPr lang="en-US" dirty="0"/>
          </a:p>
        </p:txBody>
      </p:sp>
    </p:spTree>
    <p:extLst>
      <p:ext uri="{BB962C8B-B14F-4D97-AF65-F5344CB8AC3E}">
        <p14:creationId xmlns:p14="http://schemas.microsoft.com/office/powerpoint/2010/main" val="4119336252"/>
      </p:ext>
    </p:extLst>
  </p:cSld>
  <p:clrMapOvr>
    <a:masterClrMapping/>
  </p:clrMapOvr>
  <p:transition>
    <p:wipe dir="r"/>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Quote Slide">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553422" y="5852161"/>
            <a:ext cx="10813351" cy="384175"/>
          </a:xfrm>
        </p:spPr>
        <p:txBody>
          <a:bodyPr anchor="b" anchorCtr="0">
            <a:noAutofit/>
          </a:bodyPr>
          <a:lstStyle>
            <a:lvl1pPr marL="0" indent="0" algn="l" defTabSz="914400" rtl="0" eaLnBrk="1" latinLnBrk="0" hangingPunct="1">
              <a:lnSpc>
                <a:spcPct val="95000"/>
              </a:lnSpc>
              <a:spcBef>
                <a:spcPts val="1440"/>
              </a:spcBef>
              <a:buClr>
                <a:srgbClr val="92D050"/>
              </a:buClr>
              <a:buSzPct val="90000"/>
              <a:buFont typeface="Arial" pitchFamily="34" charset="0"/>
              <a:buNone/>
              <a:tabLst/>
              <a:defRPr lang="en-US" sz="2000" kern="1200" dirty="0">
                <a:solidFill>
                  <a:schemeClr val="accent2"/>
                </a:solidFill>
                <a:latin typeface="+mj-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Presenter Name and Title Go Here</a:t>
            </a:r>
            <a:endParaRPr lang="en-US" dirty="0"/>
          </a:p>
        </p:txBody>
      </p:sp>
      <p:sp>
        <p:nvSpPr>
          <p:cNvPr id="27" name="Rectangle 3"/>
          <p:cNvSpPr>
            <a:spLocks noChangeArrowheads="1"/>
          </p:cNvSpPr>
          <p:nvPr/>
        </p:nvSpPr>
        <p:spPr bwMode="white">
          <a:xfrm>
            <a:off x="0" y="0"/>
            <a:ext cx="12188825" cy="177800"/>
          </a:xfrm>
          <a:prstGeom prst="rect">
            <a:avLst/>
          </a:prstGeom>
          <a:solidFill>
            <a:schemeClr val="bg2"/>
          </a:solidFill>
          <a:ln w="25400" algn="ctr">
            <a:noFill/>
            <a:miter lim="800000"/>
            <a:headEnd/>
            <a:tailEnd/>
          </a:ln>
          <a:effectLst/>
        </p:spPr>
        <p:txBody>
          <a:bodyPr wrap="none" anchor="ctr"/>
          <a:lstStyle/>
          <a:p>
            <a:endParaRPr lang="en-US">
              <a:latin typeface="+mj-lt"/>
            </a:endParaRPr>
          </a:p>
        </p:txBody>
      </p:sp>
      <p:sp>
        <p:nvSpPr>
          <p:cNvPr id="2" name="Title 1"/>
          <p:cNvSpPr>
            <a:spLocks noGrp="1"/>
          </p:cNvSpPr>
          <p:nvPr>
            <p:ph type="ctrTitle" hasCustomPrompt="1"/>
          </p:nvPr>
        </p:nvSpPr>
        <p:spPr>
          <a:xfrm>
            <a:off x="292532" y="649224"/>
            <a:ext cx="10813350" cy="4480560"/>
          </a:xfrm>
        </p:spPr>
        <p:txBody>
          <a:bodyPr/>
          <a:lstStyle>
            <a:lvl1pPr marL="233363" indent="-233363" algn="l" defTabSz="914400" rtl="0" eaLnBrk="1" latinLnBrk="0" hangingPunct="1">
              <a:lnSpc>
                <a:spcPct val="80000"/>
              </a:lnSpc>
              <a:spcBef>
                <a:spcPct val="0"/>
              </a:spcBef>
              <a:buClr>
                <a:schemeClr val="tx1"/>
              </a:buClr>
              <a:buFont typeface="Arial" pitchFamily="34" charset="0"/>
              <a:buChar char="“"/>
              <a:defRPr lang="en-US" sz="5400" b="0" kern="1200" spc="0" baseline="0" dirty="0">
                <a:gradFill>
                  <a:gsLst>
                    <a:gs pos="0">
                      <a:schemeClr val="tx1"/>
                    </a:gs>
                    <a:gs pos="44000">
                      <a:srgbClr val="01BBBB"/>
                    </a:gs>
                    <a:gs pos="100000">
                      <a:schemeClr val="accent4"/>
                    </a:gs>
                  </a:gsLst>
                  <a:lin ang="4800000" scaled="0"/>
                </a:gradFill>
                <a:latin typeface="+mj-lt"/>
                <a:ea typeface="+mj-ea"/>
                <a:cs typeface="+mj-cs"/>
              </a:defRPr>
            </a:lvl1pPr>
          </a:lstStyle>
          <a:p>
            <a:r>
              <a:rPr lang="en-US" dirty="0" smtClean="0"/>
              <a:t>Presentation Title Goes Here”</a:t>
            </a:r>
            <a:endParaRPr lang="en-US" dirty="0"/>
          </a:p>
        </p:txBody>
      </p:sp>
      <p:sp>
        <p:nvSpPr>
          <p:cNvPr id="49" name="Rectangle 3"/>
          <p:cNvSpPr>
            <a:spLocks noChangeArrowheads="1"/>
          </p:cNvSpPr>
          <p:nvPr/>
        </p:nvSpPr>
        <p:spPr bwMode="hidden">
          <a:xfrm>
            <a:off x="0" y="0"/>
            <a:ext cx="12188825" cy="177800"/>
          </a:xfrm>
          <a:prstGeom prst="rect">
            <a:avLst/>
          </a:prstGeom>
          <a:solidFill>
            <a:schemeClr val="bg2"/>
          </a:solidFill>
          <a:ln w="25400" algn="ctr">
            <a:noFill/>
            <a:miter lim="800000"/>
            <a:headEnd/>
            <a:tailEnd/>
          </a:ln>
          <a:effectLst/>
        </p:spPr>
        <p:txBody>
          <a:bodyPr wrap="none" anchor="ctr"/>
          <a:lstStyle/>
          <a:p>
            <a:endParaRPr lang="en-US">
              <a:latin typeface="+mj-lt"/>
            </a:endParaRPr>
          </a:p>
        </p:txBody>
      </p:sp>
    </p:spTree>
    <p:extLst>
      <p:ext uri="{BB962C8B-B14F-4D97-AF65-F5344CB8AC3E}">
        <p14:creationId xmlns:p14="http://schemas.microsoft.com/office/powerpoint/2010/main" val="3631263351"/>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80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800"/>
                                        <p:tgtEl>
                                          <p:spTgt spid="2"/>
                                        </p:tgtEl>
                                      </p:cBhvr>
                                    </p:animEffect>
                                  </p:childTnLst>
                                </p:cTn>
                              </p:par>
                              <p:par>
                                <p:cTn id="8" presetID="22" presetClass="entr" presetSubtype="4" fill="hold" grpId="0" nodeType="withEffect">
                                  <p:stCondLst>
                                    <p:cond delay="30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wipe(down)">
                                      <p:cBhvr>
                                        <p:cTn id="10" dur="4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22" presetClass="entr" presetSubtype="4" fill="hold" nodeType="withEffect">
                  <p:stCondLst>
                    <p:cond delay="300"/>
                  </p:stCondLst>
                  <p:childTnLst>
                    <p:set>
                      <p:cBhvr>
                        <p:cTn dur="1" fill="hold">
                          <p:stCondLst>
                            <p:cond delay="0"/>
                          </p:stCondLst>
                        </p:cTn>
                        <p:tgtEl>
                          <p:spTgt spid="3"/>
                        </p:tgtEl>
                        <p:attrNameLst>
                          <p:attrName>style.visibility</p:attrName>
                        </p:attrNameLst>
                      </p:cBhvr>
                      <p:to>
                        <p:strVal val="visible"/>
                      </p:to>
                    </p:set>
                    <p:animEffect transition="in" filter="wipe(down)">
                      <p:cBhvr>
                        <p:cTn dur="400"/>
                        <p:tgtEl>
                          <p:spTgt spid="3"/>
                        </p:tgtEl>
                      </p:cBhvr>
                    </p:animEffect>
                  </p:childTnLst>
                </p:cTn>
              </p:par>
            </p:tnLst>
          </p:tmpl>
        </p:tmplLst>
      </p:bldP>
      <p:bldP spid="2" grpId="0"/>
    </p:bld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Storytellin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06190" y="1918741"/>
            <a:ext cx="5488498" cy="3020518"/>
          </a:xfrm>
        </p:spPr>
        <p:txBody>
          <a:bodyPr vert="horz" lIns="82296" tIns="45720" rIns="82296" bIns="45720" rtlCol="0" anchor="ctr" anchorCtr="0">
            <a:noAutofit/>
          </a:bodyPr>
          <a:lstStyle>
            <a:lvl1pPr marL="0" indent="0" algn="l" defTabSz="914400" rtl="0" eaLnBrk="1" latinLnBrk="0" hangingPunct="1">
              <a:lnSpc>
                <a:spcPct val="80000"/>
              </a:lnSpc>
              <a:spcBef>
                <a:spcPct val="0"/>
              </a:spcBef>
              <a:buClr>
                <a:schemeClr val="tx1"/>
              </a:buClr>
              <a:buFont typeface="Ciscolight" pitchFamily="2" charset="0"/>
              <a:buNone/>
              <a:defRPr lang="en-US" sz="5400" b="0" kern="1200" spc="0" baseline="0" dirty="0">
                <a:gradFill>
                  <a:gsLst>
                    <a:gs pos="0">
                      <a:schemeClr val="tx1"/>
                    </a:gs>
                    <a:gs pos="44000">
                      <a:srgbClr val="01BBBB"/>
                    </a:gs>
                    <a:gs pos="100000">
                      <a:schemeClr val="tx2">
                        <a:lumMod val="75000"/>
                      </a:schemeClr>
                    </a:gs>
                  </a:gsLst>
                  <a:lin ang="1200000" scaled="0"/>
                </a:gradFill>
                <a:latin typeface="+mj-lt"/>
                <a:ea typeface="+mj-ea"/>
                <a:cs typeface="+mj-cs"/>
              </a:defRPr>
            </a:lvl1pPr>
          </a:lstStyle>
          <a:p>
            <a:r>
              <a:rPr lang="en-US" dirty="0" smtClean="0"/>
              <a:t>Telling Shared Experiences</a:t>
            </a:r>
            <a:endParaRPr lang="en-US" dirty="0"/>
          </a:p>
        </p:txBody>
      </p:sp>
      <p:sp>
        <p:nvSpPr>
          <p:cNvPr id="9" name="Text Placeholder 3"/>
          <p:cNvSpPr>
            <a:spLocks noGrp="1"/>
          </p:cNvSpPr>
          <p:nvPr>
            <p:ph type="body" sz="quarter" idx="11" hasCustomPrompt="1"/>
          </p:nvPr>
        </p:nvSpPr>
        <p:spPr>
          <a:xfrm>
            <a:off x="6561650" y="310896"/>
            <a:ext cx="5192439" cy="6208776"/>
          </a:xfrm>
        </p:spPr>
        <p:txBody>
          <a:bodyPr anchor="ctr" anchorCtr="0">
            <a:noAutofit/>
          </a:bodyPr>
          <a:lstStyle>
            <a:lvl1pPr marL="0" indent="0">
              <a:buFontTx/>
              <a:buNone/>
              <a:defRPr sz="2000" baseline="0">
                <a:solidFill>
                  <a:schemeClr val="tx1"/>
                </a:solidFill>
                <a:latin typeface="+mj-lt"/>
              </a:defRPr>
            </a:lvl1pPr>
            <a:lvl2pPr>
              <a:defRPr sz="2000"/>
            </a:lvl2pPr>
            <a:lvl3pPr>
              <a:defRPr sz="2000"/>
            </a:lvl3pPr>
            <a:lvl4pPr>
              <a:defRPr sz="2000"/>
            </a:lvl4pPr>
            <a:lvl5pPr>
              <a:defRPr sz="2000"/>
            </a:lvl5pPr>
          </a:lstStyle>
          <a:p>
            <a:pPr lvl="0"/>
            <a:r>
              <a:rPr lang="en-US" dirty="0" smtClean="0"/>
              <a:t>Tell your story here</a:t>
            </a:r>
            <a:endParaRPr lang="en-US" dirty="0"/>
          </a:p>
        </p:txBody>
      </p:sp>
    </p:spTree>
    <p:extLst>
      <p:ext uri="{BB962C8B-B14F-4D97-AF65-F5344CB8AC3E}">
        <p14:creationId xmlns:p14="http://schemas.microsoft.com/office/powerpoint/2010/main" val="153253437"/>
      </p:ext>
    </p:extLst>
  </p:cSld>
  <p:clrMapOvr>
    <a:masterClrMapping/>
  </p:clrMapOvr>
  <p:transition>
    <p:wipe dir="r"/>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315096" y="4279393"/>
            <a:ext cx="6244863" cy="384175"/>
          </a:xfrm>
        </p:spPr>
        <p:txBody>
          <a:bodyPr vert="horz" lIns="91440" tIns="45720" rIns="91440" bIns="45720" rtlCol="0">
            <a:noAutofit/>
          </a:bodyPr>
          <a:lstStyle>
            <a:lvl1pPr marL="0" indent="0" algn="l" defTabSz="914400" rtl="0" eaLnBrk="1" latinLnBrk="0" hangingPunct="1">
              <a:lnSpc>
                <a:spcPct val="95000"/>
              </a:lnSpc>
              <a:spcBef>
                <a:spcPts val="1440"/>
              </a:spcBef>
              <a:buClr>
                <a:srgbClr val="92D050"/>
              </a:buClr>
              <a:buSzPct val="90000"/>
              <a:buFont typeface="Arial" pitchFamily="34" charset="0"/>
              <a:buNone/>
              <a:tabLst/>
              <a:defRPr lang="en-US" sz="2000" kern="1200" dirty="0">
                <a:solidFill>
                  <a:srgbClr val="6DB344"/>
                </a:solidFill>
                <a:latin typeface="+mj-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L="0" lvl="0" indent="0" algn="l" defTabSz="914400" rtl="0" eaLnBrk="1" latinLnBrk="0" hangingPunct="1">
              <a:lnSpc>
                <a:spcPct val="95000"/>
              </a:lnSpc>
              <a:spcBef>
                <a:spcPts val="1440"/>
              </a:spcBef>
              <a:buClr>
                <a:srgbClr val="92D050"/>
              </a:buClr>
              <a:buSzPct val="90000"/>
              <a:buFont typeface="Arial" pitchFamily="34" charset="0"/>
              <a:buNone/>
              <a:tabLst/>
            </a:pPr>
            <a:r>
              <a:rPr lang="en-US" dirty="0" smtClean="0"/>
              <a:t>Presenter Name and Title Go Here</a:t>
            </a:r>
            <a:endParaRPr lang="en-US" dirty="0"/>
          </a:p>
        </p:txBody>
      </p:sp>
      <p:sp>
        <p:nvSpPr>
          <p:cNvPr id="27" name="Rectangle 3"/>
          <p:cNvSpPr>
            <a:spLocks noChangeArrowheads="1"/>
          </p:cNvSpPr>
          <p:nvPr/>
        </p:nvSpPr>
        <p:spPr bwMode="white">
          <a:xfrm>
            <a:off x="0" y="0"/>
            <a:ext cx="12188825" cy="177800"/>
          </a:xfrm>
          <a:prstGeom prst="rect">
            <a:avLst/>
          </a:prstGeom>
          <a:solidFill>
            <a:schemeClr val="bg2"/>
          </a:solidFill>
          <a:ln w="25400" algn="ctr">
            <a:noFill/>
            <a:miter lim="800000"/>
            <a:headEnd/>
            <a:tailEnd/>
          </a:ln>
          <a:effectLst/>
        </p:spPr>
        <p:txBody>
          <a:bodyPr wrap="none" anchor="ctr"/>
          <a:lstStyle/>
          <a:p>
            <a:endParaRPr lang="en-US">
              <a:latin typeface="+mj-lt"/>
            </a:endParaRPr>
          </a:p>
        </p:txBody>
      </p:sp>
      <p:sp>
        <p:nvSpPr>
          <p:cNvPr id="2" name="Title 1"/>
          <p:cNvSpPr>
            <a:spLocks noGrp="1"/>
          </p:cNvSpPr>
          <p:nvPr>
            <p:ph type="ctrTitle" hasCustomPrompt="1"/>
          </p:nvPr>
        </p:nvSpPr>
        <p:spPr>
          <a:xfrm>
            <a:off x="278186" y="3282696"/>
            <a:ext cx="6281773" cy="1022350"/>
          </a:xfrm>
        </p:spPr>
        <p:txBody>
          <a:bodyPr vert="horz" lIns="82296" tIns="45720" rIns="82296" bIns="45720" rtlCol="0" anchor="b" anchorCtr="0">
            <a:noAutofit/>
          </a:bodyPr>
          <a:lstStyle>
            <a:lvl1pPr marL="0" indent="0" algn="l" defTabSz="914400" rtl="0" eaLnBrk="1" latinLnBrk="0" hangingPunct="1">
              <a:lnSpc>
                <a:spcPct val="80000"/>
              </a:lnSpc>
              <a:spcBef>
                <a:spcPct val="0"/>
              </a:spcBef>
              <a:buClr>
                <a:schemeClr val="tx1"/>
              </a:buClr>
              <a:buFont typeface="Ciscolight" pitchFamily="2" charset="0"/>
              <a:buNone/>
              <a:defRPr lang="en-US" sz="5400" b="0" kern="1200" spc="0" baseline="0" dirty="0">
                <a:gradFill>
                  <a:gsLst>
                    <a:gs pos="0">
                      <a:schemeClr val="tx1"/>
                    </a:gs>
                    <a:gs pos="44000">
                      <a:srgbClr val="01BBBB"/>
                    </a:gs>
                    <a:gs pos="100000">
                      <a:schemeClr val="tx2">
                        <a:lumMod val="75000"/>
                      </a:schemeClr>
                    </a:gs>
                  </a:gsLst>
                  <a:lin ang="1200000" scaled="0"/>
                </a:gradFill>
                <a:latin typeface="+mj-lt"/>
                <a:ea typeface="+mj-ea"/>
                <a:cs typeface="+mj-cs"/>
              </a:defRPr>
            </a:lvl1pPr>
          </a:lstStyle>
          <a:p>
            <a:r>
              <a:rPr lang="en-US" dirty="0" smtClean="0"/>
              <a:t>Demo Title</a:t>
            </a:r>
            <a:endParaRPr lang="en-US" dirty="0"/>
          </a:p>
        </p:txBody>
      </p:sp>
      <p:sp>
        <p:nvSpPr>
          <p:cNvPr id="49" name="Rectangle 3"/>
          <p:cNvSpPr>
            <a:spLocks noChangeArrowheads="1"/>
          </p:cNvSpPr>
          <p:nvPr/>
        </p:nvSpPr>
        <p:spPr bwMode="hidden">
          <a:xfrm>
            <a:off x="0" y="0"/>
            <a:ext cx="12188825" cy="177800"/>
          </a:xfrm>
          <a:prstGeom prst="rect">
            <a:avLst/>
          </a:prstGeom>
          <a:solidFill>
            <a:schemeClr val="bg2"/>
          </a:solidFill>
          <a:ln w="25400" algn="ctr">
            <a:noFill/>
            <a:miter lim="800000"/>
            <a:headEnd/>
            <a:tailEnd/>
          </a:ln>
          <a:effectLst/>
        </p:spPr>
        <p:txBody>
          <a:bodyPr wrap="none" anchor="ctr"/>
          <a:lstStyle/>
          <a:p>
            <a:endParaRPr lang="en-US">
              <a:latin typeface="+mj-lt"/>
            </a:endParaRPr>
          </a:p>
        </p:txBody>
      </p:sp>
      <p:sp>
        <p:nvSpPr>
          <p:cNvPr id="31" name="Picture Placeholder 30"/>
          <p:cNvSpPr>
            <a:spLocks noGrp="1"/>
          </p:cNvSpPr>
          <p:nvPr>
            <p:ph type="pic" sz="quarter" idx="10" hasCustomPrompt="1"/>
          </p:nvPr>
        </p:nvSpPr>
        <p:spPr>
          <a:xfrm>
            <a:off x="7385243" y="1917700"/>
            <a:ext cx="3567771" cy="2889250"/>
          </a:xfrm>
        </p:spPr>
        <p:txBody>
          <a:bodyPr anchor="ctr" anchorCtr="1"/>
          <a:lstStyle>
            <a:lvl1pPr algn="ctr">
              <a:defRPr>
                <a:latin typeface="+mj-lt"/>
              </a:defRPr>
            </a:lvl1pPr>
          </a:lstStyle>
          <a:p>
            <a:r>
              <a:rPr lang="en-US" dirty="0" smtClean="0"/>
              <a:t>Insert photo here</a:t>
            </a:r>
            <a:endParaRPr lang="en-US" dirty="0"/>
          </a:p>
        </p:txBody>
      </p:sp>
      <p:grpSp>
        <p:nvGrpSpPr>
          <p:cNvPr id="24" name="Group 67"/>
          <p:cNvGrpSpPr/>
          <p:nvPr userDrawn="1"/>
        </p:nvGrpSpPr>
        <p:grpSpPr>
          <a:xfrm>
            <a:off x="455613" y="301884"/>
            <a:ext cx="921134" cy="491082"/>
            <a:chOff x="609606" y="528528"/>
            <a:chExt cx="1444732" cy="763787"/>
          </a:xfrm>
          <a:gradFill flip="none" rotWithShape="1">
            <a:gsLst>
              <a:gs pos="11000">
                <a:schemeClr val="accent2"/>
              </a:gs>
              <a:gs pos="100000">
                <a:schemeClr val="accent5"/>
              </a:gs>
            </a:gsLst>
            <a:lin ang="2700000" scaled="1"/>
            <a:tileRect/>
          </a:gradFill>
        </p:grpSpPr>
        <p:sp>
          <p:nvSpPr>
            <p:cNvPr id="25" name="Rectangle 24"/>
            <p:cNvSpPr>
              <a:spLocks noChangeArrowheads="1"/>
            </p:cNvSpPr>
            <p:nvPr/>
          </p:nvSpPr>
          <p:spPr bwMode="black">
            <a:xfrm>
              <a:off x="1016583" y="1035671"/>
              <a:ext cx="65914" cy="249729"/>
            </a:xfrm>
            <a:prstGeom prst="rect">
              <a:avLst/>
            </a:prstGeom>
            <a:grpFill/>
            <a:ln w="9525">
              <a:noFill/>
              <a:miter lim="800000"/>
              <a:headEnd/>
              <a:tailEnd/>
            </a:ln>
          </p:spPr>
          <p:txBody>
            <a:bodyPr/>
            <a:lstStyle/>
            <a:p>
              <a:endParaRPr lang="en-US">
                <a:latin typeface="+mj-lt"/>
              </a:endParaRPr>
            </a:p>
          </p:txBody>
        </p:sp>
        <p:sp>
          <p:nvSpPr>
            <p:cNvPr id="26" name="Freeform 25"/>
            <p:cNvSpPr>
              <a:spLocks/>
            </p:cNvSpPr>
            <p:nvPr/>
          </p:nvSpPr>
          <p:spPr bwMode="black">
            <a:xfrm>
              <a:off x="1400565" y="1028755"/>
              <a:ext cx="190842" cy="263560"/>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grpFill/>
            <a:ln w="9525">
              <a:noFill/>
              <a:round/>
              <a:headEnd/>
              <a:tailEnd/>
            </a:ln>
          </p:spPr>
          <p:txBody>
            <a:bodyPr/>
            <a:lstStyle/>
            <a:p>
              <a:endParaRPr lang="en-US">
                <a:latin typeface="+mj-lt"/>
              </a:endParaRPr>
            </a:p>
          </p:txBody>
        </p:sp>
        <p:sp>
          <p:nvSpPr>
            <p:cNvPr id="28" name="Freeform 27"/>
            <p:cNvSpPr>
              <a:spLocks/>
            </p:cNvSpPr>
            <p:nvPr/>
          </p:nvSpPr>
          <p:spPr bwMode="black">
            <a:xfrm>
              <a:off x="740666" y="1028755"/>
              <a:ext cx="190842" cy="263560"/>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grpFill/>
            <a:ln w="9525">
              <a:noFill/>
              <a:round/>
              <a:headEnd/>
              <a:tailEnd/>
            </a:ln>
          </p:spPr>
          <p:txBody>
            <a:bodyPr/>
            <a:lstStyle/>
            <a:p>
              <a:endParaRPr lang="en-US">
                <a:latin typeface="+mj-lt"/>
              </a:endParaRPr>
            </a:p>
          </p:txBody>
        </p:sp>
        <p:sp>
          <p:nvSpPr>
            <p:cNvPr id="29" name="Freeform 28"/>
            <p:cNvSpPr>
              <a:spLocks noEditPoints="1"/>
            </p:cNvSpPr>
            <p:nvPr/>
          </p:nvSpPr>
          <p:spPr bwMode="black">
            <a:xfrm>
              <a:off x="1660386" y="1028755"/>
              <a:ext cx="262121" cy="263560"/>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grpFill/>
            <a:ln w="9525">
              <a:noFill/>
              <a:round/>
              <a:headEnd/>
              <a:tailEnd/>
            </a:ln>
          </p:spPr>
          <p:txBody>
            <a:bodyPr/>
            <a:lstStyle/>
            <a:p>
              <a:endParaRPr lang="en-US">
                <a:latin typeface="+mj-lt"/>
              </a:endParaRPr>
            </a:p>
          </p:txBody>
        </p:sp>
        <p:sp>
          <p:nvSpPr>
            <p:cNvPr id="30" name="Freeform 29"/>
            <p:cNvSpPr>
              <a:spLocks/>
            </p:cNvSpPr>
            <p:nvPr/>
          </p:nvSpPr>
          <p:spPr bwMode="black">
            <a:xfrm>
              <a:off x="1167569" y="1028755"/>
              <a:ext cx="170915" cy="263560"/>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grpFill/>
            <a:ln w="9525">
              <a:noFill/>
              <a:round/>
              <a:headEnd/>
              <a:tailEnd/>
            </a:ln>
          </p:spPr>
          <p:txBody>
            <a:bodyPr/>
            <a:lstStyle/>
            <a:p>
              <a:endParaRPr lang="en-US">
                <a:latin typeface="+mj-lt"/>
              </a:endParaRPr>
            </a:p>
          </p:txBody>
        </p:sp>
        <p:sp>
          <p:nvSpPr>
            <p:cNvPr id="32" name="Freeform 31"/>
            <p:cNvSpPr>
              <a:spLocks/>
            </p:cNvSpPr>
            <p:nvPr/>
          </p:nvSpPr>
          <p:spPr bwMode="black">
            <a:xfrm>
              <a:off x="609606" y="732922"/>
              <a:ext cx="62081" cy="128323"/>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grpFill/>
            <a:ln w="9525">
              <a:noFill/>
              <a:round/>
              <a:headEnd/>
              <a:tailEnd/>
            </a:ln>
          </p:spPr>
          <p:txBody>
            <a:bodyPr/>
            <a:lstStyle/>
            <a:p>
              <a:endParaRPr lang="en-US">
                <a:latin typeface="+mj-lt"/>
              </a:endParaRPr>
            </a:p>
          </p:txBody>
        </p:sp>
        <p:sp>
          <p:nvSpPr>
            <p:cNvPr id="33" name="Freeform 32"/>
            <p:cNvSpPr>
              <a:spLocks/>
            </p:cNvSpPr>
            <p:nvPr/>
          </p:nvSpPr>
          <p:spPr bwMode="black">
            <a:xfrm>
              <a:off x="783587" y="646860"/>
              <a:ext cx="62081" cy="214383"/>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grpFill/>
            <a:ln w="9525">
              <a:noFill/>
              <a:round/>
              <a:headEnd/>
              <a:tailEnd/>
            </a:ln>
          </p:spPr>
          <p:txBody>
            <a:bodyPr/>
            <a:lstStyle/>
            <a:p>
              <a:endParaRPr lang="en-US">
                <a:latin typeface="+mj-lt"/>
              </a:endParaRPr>
            </a:p>
          </p:txBody>
        </p:sp>
        <p:sp>
          <p:nvSpPr>
            <p:cNvPr id="34" name="Freeform 33"/>
            <p:cNvSpPr>
              <a:spLocks/>
            </p:cNvSpPr>
            <p:nvPr/>
          </p:nvSpPr>
          <p:spPr bwMode="black">
            <a:xfrm>
              <a:off x="954502" y="528528"/>
              <a:ext cx="62081" cy="394956"/>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grpFill/>
            <a:ln w="9525">
              <a:noFill/>
              <a:round/>
              <a:headEnd/>
              <a:tailEnd/>
            </a:ln>
          </p:spPr>
          <p:txBody>
            <a:bodyPr/>
            <a:lstStyle/>
            <a:p>
              <a:endParaRPr lang="en-US">
                <a:latin typeface="+mj-lt"/>
              </a:endParaRPr>
            </a:p>
          </p:txBody>
        </p:sp>
        <p:sp>
          <p:nvSpPr>
            <p:cNvPr id="35" name="Freeform 34"/>
            <p:cNvSpPr>
              <a:spLocks/>
            </p:cNvSpPr>
            <p:nvPr/>
          </p:nvSpPr>
          <p:spPr bwMode="black">
            <a:xfrm>
              <a:off x="1128481" y="646860"/>
              <a:ext cx="62081" cy="214383"/>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grpFill/>
            <a:ln w="9525">
              <a:noFill/>
              <a:round/>
              <a:headEnd/>
              <a:tailEnd/>
            </a:ln>
          </p:spPr>
          <p:txBody>
            <a:bodyPr/>
            <a:lstStyle/>
            <a:p>
              <a:endParaRPr lang="en-US">
                <a:latin typeface="+mj-lt"/>
              </a:endParaRPr>
            </a:p>
          </p:txBody>
        </p:sp>
        <p:sp>
          <p:nvSpPr>
            <p:cNvPr id="36" name="Freeform 35"/>
            <p:cNvSpPr>
              <a:spLocks/>
            </p:cNvSpPr>
            <p:nvPr/>
          </p:nvSpPr>
          <p:spPr bwMode="black">
            <a:xfrm>
              <a:off x="1298630" y="732922"/>
              <a:ext cx="65914" cy="128323"/>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grpFill/>
            <a:ln w="9525">
              <a:noFill/>
              <a:round/>
              <a:headEnd/>
              <a:tailEnd/>
            </a:ln>
          </p:spPr>
          <p:txBody>
            <a:bodyPr/>
            <a:lstStyle/>
            <a:p>
              <a:endParaRPr lang="en-US">
                <a:latin typeface="+mj-lt"/>
              </a:endParaRPr>
            </a:p>
          </p:txBody>
        </p:sp>
        <p:sp>
          <p:nvSpPr>
            <p:cNvPr id="37" name="Freeform 36"/>
            <p:cNvSpPr>
              <a:spLocks/>
            </p:cNvSpPr>
            <p:nvPr/>
          </p:nvSpPr>
          <p:spPr bwMode="black">
            <a:xfrm>
              <a:off x="1472609" y="646860"/>
              <a:ext cx="62847" cy="214383"/>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grpFill/>
            <a:ln w="9525">
              <a:noFill/>
              <a:round/>
              <a:headEnd/>
              <a:tailEnd/>
            </a:ln>
          </p:spPr>
          <p:txBody>
            <a:bodyPr/>
            <a:lstStyle/>
            <a:p>
              <a:endParaRPr lang="en-US">
                <a:latin typeface="+mj-lt"/>
              </a:endParaRPr>
            </a:p>
          </p:txBody>
        </p:sp>
        <p:sp>
          <p:nvSpPr>
            <p:cNvPr id="38" name="Freeform 37"/>
            <p:cNvSpPr>
              <a:spLocks/>
            </p:cNvSpPr>
            <p:nvPr/>
          </p:nvSpPr>
          <p:spPr bwMode="black">
            <a:xfrm>
              <a:off x="1646588" y="528528"/>
              <a:ext cx="62847" cy="394956"/>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grpFill/>
            <a:ln w="9525">
              <a:noFill/>
              <a:round/>
              <a:headEnd/>
              <a:tailEnd/>
            </a:ln>
          </p:spPr>
          <p:txBody>
            <a:bodyPr/>
            <a:lstStyle/>
            <a:p>
              <a:endParaRPr lang="en-US">
                <a:latin typeface="+mj-lt"/>
              </a:endParaRPr>
            </a:p>
          </p:txBody>
        </p:sp>
        <p:sp>
          <p:nvSpPr>
            <p:cNvPr id="39" name="Freeform 38"/>
            <p:cNvSpPr>
              <a:spLocks/>
            </p:cNvSpPr>
            <p:nvPr/>
          </p:nvSpPr>
          <p:spPr bwMode="black">
            <a:xfrm>
              <a:off x="1817502" y="646864"/>
              <a:ext cx="62847" cy="214383"/>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grpFill/>
            <a:ln w="9525">
              <a:noFill/>
              <a:round/>
              <a:headEnd/>
              <a:tailEnd/>
            </a:ln>
          </p:spPr>
          <p:txBody>
            <a:bodyPr/>
            <a:lstStyle/>
            <a:p>
              <a:endParaRPr lang="en-US">
                <a:latin typeface="+mj-lt"/>
              </a:endParaRPr>
            </a:p>
          </p:txBody>
        </p:sp>
        <p:sp>
          <p:nvSpPr>
            <p:cNvPr id="40" name="Freeform 39"/>
            <p:cNvSpPr>
              <a:spLocks/>
            </p:cNvSpPr>
            <p:nvPr/>
          </p:nvSpPr>
          <p:spPr bwMode="black">
            <a:xfrm>
              <a:off x="1991491" y="732927"/>
              <a:ext cx="62847" cy="128323"/>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grpFill/>
            <a:ln w="9525">
              <a:noFill/>
              <a:round/>
              <a:headEnd/>
              <a:tailEnd/>
            </a:ln>
          </p:spPr>
          <p:txBody>
            <a:bodyPr/>
            <a:lstStyle/>
            <a:p>
              <a:endParaRPr lang="en-US">
                <a:latin typeface="+mj-lt"/>
              </a:endParaRPr>
            </a:p>
          </p:txBody>
        </p:sp>
      </p:grpSp>
    </p:spTree>
    <p:extLst>
      <p:ext uri="{BB962C8B-B14F-4D97-AF65-F5344CB8AC3E}">
        <p14:creationId xmlns:p14="http://schemas.microsoft.com/office/powerpoint/2010/main" val="1802309188"/>
      </p:ext>
    </p:extLst>
  </p:cSld>
  <p:clrMapOvr>
    <a:masterClrMapping/>
  </p:clrMapOvr>
  <p:transition>
    <p:wipe dir="r"/>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Big Statement">
    <p:spTree>
      <p:nvGrpSpPr>
        <p:cNvPr id="1" name=""/>
        <p:cNvGrpSpPr/>
        <p:nvPr/>
      </p:nvGrpSpPr>
      <p:grpSpPr>
        <a:xfrm>
          <a:off x="0" y="0"/>
          <a:ext cx="0" cy="0"/>
          <a:chOff x="0" y="0"/>
          <a:chExt cx="0" cy="0"/>
        </a:xfrm>
      </p:grpSpPr>
      <p:sp>
        <p:nvSpPr>
          <p:cNvPr id="30" name="Rectangle 29"/>
          <p:cNvSpPr/>
          <p:nvPr/>
        </p:nvSpPr>
        <p:spPr>
          <a:xfrm>
            <a:off x="-16929" y="6141721"/>
            <a:ext cx="12205754" cy="716279"/>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pic>
        <p:nvPicPr>
          <p:cNvPr id="17" name="Picture 2" descr="C:\Documents and Settings\contractor\Desktop\Blue_Green_Gradient.png"/>
          <p:cNvPicPr>
            <a:picLocks noChangeAspect="1" noChangeArrowheads="1"/>
          </p:cNvPicPr>
          <p:nvPr/>
        </p:nvPicPr>
        <p:blipFill>
          <a:blip r:embed="rId2" cstate="print"/>
          <a:srcRect/>
          <a:stretch>
            <a:fillRect/>
          </a:stretch>
        </p:blipFill>
        <p:spPr bwMode="auto">
          <a:xfrm>
            <a:off x="-16929" y="0"/>
            <a:ext cx="12205754" cy="6858000"/>
          </a:xfrm>
          <a:prstGeom prst="rect">
            <a:avLst/>
          </a:prstGeom>
          <a:noFill/>
        </p:spPr>
      </p:pic>
      <p:sp>
        <p:nvSpPr>
          <p:cNvPr id="9" name="Rounded Rectangle 8"/>
          <p:cNvSpPr/>
          <p:nvPr userDrawn="1"/>
        </p:nvSpPr>
        <p:spPr>
          <a:xfrm>
            <a:off x="2430699" y="-3578087"/>
            <a:ext cx="2305719" cy="14014174"/>
          </a:xfrm>
          <a:prstGeom prst="roundRect">
            <a:avLst>
              <a:gd name="adj" fmla="val 50000"/>
            </a:avLst>
          </a:prstGeom>
          <a:gradFill flip="none" rotWithShape="1">
            <a:gsLst>
              <a:gs pos="0">
                <a:schemeClr val="accent1">
                  <a:shade val="30000"/>
                  <a:satMod val="115000"/>
                  <a:alpha val="18000"/>
                </a:scheme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0" name="Rounded Rectangle 9"/>
          <p:cNvSpPr/>
          <p:nvPr userDrawn="1"/>
        </p:nvSpPr>
        <p:spPr>
          <a:xfrm>
            <a:off x="0" y="-645215"/>
            <a:ext cx="2305719" cy="8148430"/>
          </a:xfrm>
          <a:prstGeom prst="roundRect">
            <a:avLst>
              <a:gd name="adj" fmla="val 50000"/>
            </a:avLst>
          </a:prstGeom>
          <a:gradFill flip="none" rotWithShape="1">
            <a:gsLst>
              <a:gs pos="0">
                <a:schemeClr val="accent1">
                  <a:shade val="30000"/>
                  <a:satMod val="115000"/>
                  <a:alpha val="18000"/>
                </a:scheme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1" name="Rounded Rectangle 10"/>
          <p:cNvSpPr/>
          <p:nvPr userDrawn="1"/>
        </p:nvSpPr>
        <p:spPr>
          <a:xfrm rot="10800000">
            <a:off x="1351370" y="-645215"/>
            <a:ext cx="2305719" cy="8148430"/>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sz="1800" kern="1200">
              <a:solidFill>
                <a:schemeClr val="lt1"/>
              </a:solidFill>
              <a:latin typeface="+mj-lt"/>
              <a:ea typeface="+mn-ea"/>
              <a:cs typeface="+mn-cs"/>
            </a:endParaRPr>
          </a:p>
        </p:txBody>
      </p:sp>
      <p:sp>
        <p:nvSpPr>
          <p:cNvPr id="12" name="Rounded Rectangle 11"/>
          <p:cNvSpPr/>
          <p:nvPr/>
        </p:nvSpPr>
        <p:spPr>
          <a:xfrm>
            <a:off x="8498613" y="1711187"/>
            <a:ext cx="2305719" cy="8148430"/>
          </a:xfrm>
          <a:prstGeom prst="roundRect">
            <a:avLst>
              <a:gd name="adj" fmla="val 50000"/>
            </a:avLst>
          </a:prstGeom>
          <a:gradFill flip="none" rotWithShape="1">
            <a:gsLst>
              <a:gs pos="0">
                <a:schemeClr val="accent4">
                  <a:lumMod val="75000"/>
                  <a:alpha val="28000"/>
                </a:schemeClr>
              </a:gs>
              <a:gs pos="100000">
                <a:schemeClr val="accent4">
                  <a:lumMod val="75000"/>
                  <a:alpha val="29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3" name="Rounded Rectangle 12"/>
          <p:cNvSpPr/>
          <p:nvPr/>
        </p:nvSpPr>
        <p:spPr>
          <a:xfrm>
            <a:off x="10804454" y="834887"/>
            <a:ext cx="2305719" cy="8148430"/>
          </a:xfrm>
          <a:prstGeom prst="roundRect">
            <a:avLst>
              <a:gd name="adj" fmla="val 50000"/>
            </a:avLst>
          </a:prstGeom>
          <a:gradFill flip="none" rotWithShape="1">
            <a:gsLst>
              <a:gs pos="0">
                <a:schemeClr val="accent4">
                  <a:lumMod val="75000"/>
                  <a:alpha val="28000"/>
                </a:schemeClr>
              </a:gs>
              <a:gs pos="100000">
                <a:schemeClr val="accent4">
                  <a:lumMod val="75000"/>
                  <a:alpha val="29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4" name="Rounded Rectangle 13"/>
          <p:cNvSpPr/>
          <p:nvPr/>
        </p:nvSpPr>
        <p:spPr>
          <a:xfrm rot="10800000">
            <a:off x="4047043" y="-3377648"/>
            <a:ext cx="2305719" cy="8148430"/>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2" name="Title 1"/>
          <p:cNvSpPr>
            <a:spLocks noGrp="1"/>
          </p:cNvSpPr>
          <p:nvPr>
            <p:ph type="title" hasCustomPrompt="1"/>
          </p:nvPr>
        </p:nvSpPr>
        <p:spPr>
          <a:xfrm>
            <a:off x="316909" y="484633"/>
            <a:ext cx="11670464" cy="4372131"/>
          </a:xfrm>
        </p:spPr>
        <p:txBody>
          <a:bodyPr anchor="b" anchorCtr="0"/>
          <a:lstStyle>
            <a:lvl1pPr marL="228600" indent="-228600">
              <a:buFont typeface="Arial" pitchFamily="34" charset="0"/>
              <a:buChar char="“"/>
              <a:defRPr sz="6000" spc="0" baseline="0">
                <a:solidFill>
                  <a:schemeClr val="bg1"/>
                </a:solidFill>
                <a:latin typeface="+mj-lt"/>
              </a:defRPr>
            </a:lvl1pPr>
          </a:lstStyle>
          <a:p>
            <a:r>
              <a:rPr lang="en-US" dirty="0" smtClean="0"/>
              <a:t>Click to edit Master title style”</a:t>
            </a:r>
            <a:endParaRPr lang="en-US" dirty="0"/>
          </a:p>
        </p:txBody>
      </p:sp>
      <p:sp>
        <p:nvSpPr>
          <p:cNvPr id="28" name="Rectangle 5"/>
          <p:cNvSpPr>
            <a:spLocks noChangeArrowheads="1"/>
          </p:cNvSpPr>
          <p:nvPr/>
        </p:nvSpPr>
        <p:spPr bwMode="ltGray">
          <a:xfrm>
            <a:off x="10347517" y="6584514"/>
            <a:ext cx="1083706" cy="175257"/>
          </a:xfrm>
          <a:prstGeom prst="rect">
            <a:avLst/>
          </a:prstGeom>
          <a:noFill/>
          <a:ln w="9525">
            <a:noFill/>
            <a:miter lim="800000"/>
            <a:headEnd/>
            <a:tailEnd/>
          </a:ln>
          <a:effectLst/>
        </p:spPr>
        <p:txBody>
          <a:bodyPr wrap="square" lIns="82124" tIns="41061" rIns="82124" bIns="41061" anchor="b">
            <a:spAutoFit/>
          </a:bodyPr>
          <a:lstStyle/>
          <a:p>
            <a:pPr algn="r" defTabSz="814388">
              <a:lnSpc>
                <a:spcPct val="100000"/>
              </a:lnSpc>
            </a:pPr>
            <a:r>
              <a:rPr lang="en-US" sz="600" dirty="0">
                <a:solidFill>
                  <a:schemeClr val="bg1"/>
                </a:solidFill>
                <a:latin typeface="+mj-lt"/>
              </a:rPr>
              <a:t>Cisco Confidential</a:t>
            </a:r>
          </a:p>
        </p:txBody>
      </p:sp>
      <p:sp>
        <p:nvSpPr>
          <p:cNvPr id="19" name="Rectangle 5"/>
          <p:cNvSpPr>
            <a:spLocks noChangeArrowheads="1"/>
          </p:cNvSpPr>
          <p:nvPr userDrawn="1"/>
        </p:nvSpPr>
        <p:spPr bwMode="ltGray">
          <a:xfrm>
            <a:off x="10347517" y="6584514"/>
            <a:ext cx="1083706" cy="175257"/>
          </a:xfrm>
          <a:prstGeom prst="rect">
            <a:avLst/>
          </a:prstGeom>
          <a:noFill/>
          <a:ln w="9525">
            <a:noFill/>
            <a:miter lim="800000"/>
            <a:headEnd/>
            <a:tailEnd/>
          </a:ln>
          <a:effectLst/>
        </p:spPr>
        <p:txBody>
          <a:bodyPr wrap="square" lIns="82124" tIns="41061" rIns="82124" bIns="41061" anchor="b">
            <a:spAutoFit/>
          </a:bodyPr>
          <a:lstStyle/>
          <a:p>
            <a:pPr algn="r" defTabSz="814388">
              <a:lnSpc>
                <a:spcPct val="100000"/>
              </a:lnSpc>
            </a:pPr>
            <a:r>
              <a:rPr lang="en-US" sz="600" dirty="0">
                <a:solidFill>
                  <a:schemeClr val="bg1"/>
                </a:solidFill>
                <a:latin typeface="+mj-lt"/>
              </a:rPr>
              <a:t>Cisco Confidential</a:t>
            </a:r>
          </a:p>
        </p:txBody>
      </p:sp>
      <p:sp>
        <p:nvSpPr>
          <p:cNvPr id="7" name="Text Placeholder 4"/>
          <p:cNvSpPr>
            <a:spLocks noGrp="1"/>
          </p:cNvSpPr>
          <p:nvPr>
            <p:ph type="body" sz="quarter" idx="11" hasCustomPrompt="1"/>
          </p:nvPr>
        </p:nvSpPr>
        <p:spPr>
          <a:xfrm>
            <a:off x="534775" y="5358903"/>
            <a:ext cx="11429936" cy="614362"/>
          </a:xfrm>
        </p:spPr>
        <p:txBody>
          <a:bodyPr vert="horz" lIns="91440" tIns="45720" rIns="91440" bIns="45720" rtlCol="0">
            <a:noAutofit/>
          </a:bodyPr>
          <a:lstStyle>
            <a:lvl1pPr marL="0" indent="0">
              <a:buNone/>
              <a:defRPr lang="en-US" sz="2400" kern="1200" dirty="0" smtClean="0">
                <a:solidFill>
                  <a:schemeClr val="bg1"/>
                </a:solidFill>
                <a:latin typeface="+mj-lt"/>
                <a:ea typeface="+mn-ea"/>
                <a:cs typeface="+mn-cs"/>
              </a:defRPr>
            </a:lvl1pPr>
          </a:lstStyle>
          <a:p>
            <a:pPr marL="0" lvl="0" indent="0" algn="l" defTabSz="914400" rtl="0" eaLnBrk="1" latinLnBrk="0" hangingPunct="1">
              <a:lnSpc>
                <a:spcPct val="95000"/>
              </a:lnSpc>
              <a:spcBef>
                <a:spcPts val="1440"/>
              </a:spcBef>
              <a:buClr>
                <a:srgbClr val="92D050"/>
              </a:buClr>
              <a:buSzPct val="90000"/>
              <a:buFont typeface="Arial" pitchFamily="34" charset="0"/>
              <a:buNone/>
              <a:tabLst/>
            </a:pPr>
            <a:r>
              <a:rPr lang="en-US" dirty="0" smtClean="0"/>
              <a:t>Source</a:t>
            </a:r>
            <a:endParaRPr lang="en-US" dirty="0"/>
          </a:p>
        </p:txBody>
      </p:sp>
      <p:sp>
        <p:nvSpPr>
          <p:cNvPr id="18" name="Rectangle 4"/>
          <p:cNvSpPr>
            <a:spLocks noChangeArrowheads="1"/>
          </p:cNvSpPr>
          <p:nvPr userDrawn="1"/>
        </p:nvSpPr>
        <p:spPr bwMode="ltGray">
          <a:xfrm>
            <a:off x="354129" y="6586247"/>
            <a:ext cx="4559499" cy="175257"/>
          </a:xfrm>
          <a:prstGeom prst="rect">
            <a:avLst/>
          </a:prstGeom>
          <a:noFill/>
          <a:ln w="9525">
            <a:noFill/>
            <a:miter lim="800000"/>
            <a:headEnd/>
            <a:tailEnd/>
          </a:ln>
          <a:effectLst/>
        </p:spPr>
        <p:txBody>
          <a:bodyPr wrap="square" lIns="82124" tIns="41061" rIns="82124" bIns="41061" anchor="b" anchorCtr="0">
            <a:spAutoFit/>
          </a:bodyPr>
          <a:lstStyle/>
          <a:p>
            <a:pPr algn="l" defTabSz="814388">
              <a:lnSpc>
                <a:spcPct val="100000"/>
              </a:lnSpc>
            </a:pPr>
            <a:r>
              <a:rPr lang="en-US" sz="600" dirty="0" smtClean="0">
                <a:solidFill>
                  <a:schemeClr val="bg2"/>
                </a:solidFill>
                <a:latin typeface="+mj-lt"/>
              </a:rPr>
              <a:t>© 2013</a:t>
            </a:r>
            <a:r>
              <a:rPr lang="en-US" sz="600" baseline="0" dirty="0" smtClean="0">
                <a:solidFill>
                  <a:schemeClr val="bg2"/>
                </a:solidFill>
                <a:latin typeface="+mj-lt"/>
              </a:rPr>
              <a:t>  </a:t>
            </a:r>
            <a:r>
              <a:rPr lang="en-US" sz="600" dirty="0" smtClean="0">
                <a:solidFill>
                  <a:schemeClr val="bg2"/>
                </a:solidFill>
                <a:latin typeface="+mj-lt"/>
              </a:rPr>
              <a:t>Cisco and/or its affiliates. All rights reserved.</a:t>
            </a:r>
            <a:endParaRPr lang="en-US" sz="600" dirty="0">
              <a:solidFill>
                <a:schemeClr val="bg2"/>
              </a:solidFill>
              <a:latin typeface="+mj-lt"/>
            </a:endParaRPr>
          </a:p>
        </p:txBody>
      </p:sp>
      <p:sp>
        <p:nvSpPr>
          <p:cNvPr id="23" name="Rectangle 7"/>
          <p:cNvSpPr>
            <a:spLocks noChangeArrowheads="1"/>
          </p:cNvSpPr>
          <p:nvPr userDrawn="1"/>
        </p:nvSpPr>
        <p:spPr bwMode="ltGray">
          <a:xfrm>
            <a:off x="11578312" y="6580409"/>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lnSpc>
                <a:spcPct val="100000"/>
              </a:lnSpc>
            </a:pPr>
            <a:fld id="{DFCF27A5-1A5B-48D3-A060-2758FFBB1ADD}" type="slidenum">
              <a:rPr lang="en-US" sz="600">
                <a:solidFill>
                  <a:schemeClr val="bg2"/>
                </a:solidFill>
                <a:latin typeface="+mj-lt"/>
              </a:rPr>
              <a:pPr algn="r" defTabSz="814388">
                <a:lnSpc>
                  <a:spcPct val="100000"/>
                </a:lnSpc>
              </a:pPr>
              <a:t>‹#›</a:t>
            </a:fld>
            <a:endParaRPr lang="en-US" sz="600" dirty="0">
              <a:solidFill>
                <a:schemeClr val="bg2"/>
              </a:solidFill>
              <a:latin typeface="+mj-lt"/>
            </a:endParaRPr>
          </a:p>
        </p:txBody>
      </p:sp>
    </p:spTree>
    <p:extLst>
      <p:ext uri="{BB962C8B-B14F-4D97-AF65-F5344CB8AC3E}">
        <p14:creationId xmlns:p14="http://schemas.microsoft.com/office/powerpoint/2010/main" val="2036174212"/>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60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2000" fill="hold"/>
                                        <p:tgtEl>
                                          <p:spTgt spid="10"/>
                                        </p:tgtEl>
                                        <p:attrNameLst>
                                          <p:attrName>ppt_x</p:attrName>
                                        </p:attrNameLst>
                                      </p:cBhvr>
                                      <p:tavLst>
                                        <p:tav tm="0">
                                          <p:val>
                                            <p:strVal val="#ppt_x"/>
                                          </p:val>
                                        </p:tav>
                                        <p:tav tm="100000">
                                          <p:val>
                                            <p:strVal val="#ppt_x"/>
                                          </p:val>
                                        </p:tav>
                                      </p:tavLst>
                                    </p:anim>
                                    <p:anim calcmode="lin" valueType="num">
                                      <p:cBhvr additive="base">
                                        <p:cTn id="8" dur="20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120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2000" fill="hold"/>
                                        <p:tgtEl>
                                          <p:spTgt spid="9"/>
                                        </p:tgtEl>
                                        <p:attrNameLst>
                                          <p:attrName>ppt_x</p:attrName>
                                        </p:attrNameLst>
                                      </p:cBhvr>
                                      <p:tavLst>
                                        <p:tav tm="0">
                                          <p:val>
                                            <p:strVal val="#ppt_x"/>
                                          </p:val>
                                        </p:tav>
                                        <p:tav tm="100000">
                                          <p:val>
                                            <p:strVal val="#ppt_x"/>
                                          </p:val>
                                        </p:tav>
                                      </p:tavLst>
                                    </p:anim>
                                    <p:anim calcmode="lin" valueType="num">
                                      <p:cBhvr additive="base">
                                        <p:cTn id="12" dur="2000" fill="hold"/>
                                        <p:tgtEl>
                                          <p:spTgt spid="9"/>
                                        </p:tgtEl>
                                        <p:attrNameLst>
                                          <p:attrName>ppt_y</p:attrName>
                                        </p:attrNameLst>
                                      </p:cBhvr>
                                      <p:tavLst>
                                        <p:tav tm="0">
                                          <p:val>
                                            <p:strVal val="1+#ppt_h/2"/>
                                          </p:val>
                                        </p:tav>
                                        <p:tav tm="100000">
                                          <p:val>
                                            <p:strVal val="#ppt_y"/>
                                          </p:val>
                                        </p:tav>
                                      </p:tavLst>
                                    </p:anim>
                                  </p:childTnLst>
                                </p:cTn>
                              </p:par>
                              <p:par>
                                <p:cTn id="13" presetID="2" presetClass="entr" presetSubtype="1" fill="hold" grpId="0" nodeType="withEffect">
                                  <p:stCondLst>
                                    <p:cond delay="150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ppt_x"/>
                                          </p:val>
                                        </p:tav>
                                        <p:tav tm="100000">
                                          <p:val>
                                            <p:strVal val="#ppt_x"/>
                                          </p:val>
                                        </p:tav>
                                      </p:tavLst>
                                    </p:anim>
                                    <p:anim calcmode="lin" valueType="num">
                                      <p:cBhvr additive="base">
                                        <p:cTn id="16" dur="1000" fill="hold"/>
                                        <p:tgtEl>
                                          <p:spTgt spid="11"/>
                                        </p:tgtEl>
                                        <p:attrNameLst>
                                          <p:attrName>ppt_y</p:attrName>
                                        </p:attrNameLst>
                                      </p:cBhvr>
                                      <p:tavLst>
                                        <p:tav tm="0">
                                          <p:val>
                                            <p:strVal val="0-#ppt_h/2"/>
                                          </p:val>
                                        </p:tav>
                                        <p:tav tm="100000">
                                          <p:val>
                                            <p:strVal val="#ppt_y"/>
                                          </p:val>
                                        </p:tav>
                                      </p:tavLst>
                                    </p:anim>
                                  </p:childTnLst>
                                </p:cTn>
                              </p:par>
                              <p:par>
                                <p:cTn id="17" presetID="2" presetClass="entr" presetSubtype="1" fill="hold" grpId="0" nodeType="withEffect">
                                  <p:stCondLst>
                                    <p:cond delay="90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2000" fill="hold"/>
                                        <p:tgtEl>
                                          <p:spTgt spid="14"/>
                                        </p:tgtEl>
                                        <p:attrNameLst>
                                          <p:attrName>ppt_x</p:attrName>
                                        </p:attrNameLst>
                                      </p:cBhvr>
                                      <p:tavLst>
                                        <p:tav tm="0">
                                          <p:val>
                                            <p:strVal val="#ppt_x"/>
                                          </p:val>
                                        </p:tav>
                                        <p:tav tm="100000">
                                          <p:val>
                                            <p:strVal val="#ppt_x"/>
                                          </p:val>
                                        </p:tav>
                                      </p:tavLst>
                                    </p:anim>
                                    <p:anim calcmode="lin" valueType="num">
                                      <p:cBhvr additive="base">
                                        <p:cTn id="20" dur="2000" fill="hold"/>
                                        <p:tgtEl>
                                          <p:spTgt spid="14"/>
                                        </p:tgtEl>
                                        <p:attrNameLst>
                                          <p:attrName>ppt_y</p:attrName>
                                        </p:attrNameLst>
                                      </p:cBhvr>
                                      <p:tavLst>
                                        <p:tav tm="0">
                                          <p:val>
                                            <p:strVal val="0-#ppt_h/2"/>
                                          </p:val>
                                        </p:tav>
                                        <p:tav tm="100000">
                                          <p:val>
                                            <p:strVal val="#ppt_y"/>
                                          </p:val>
                                        </p:tav>
                                      </p:tavLst>
                                    </p:anim>
                                  </p:childTnLst>
                                </p:cTn>
                              </p:par>
                              <p:par>
                                <p:cTn id="21" presetID="2" presetClass="entr" presetSubtype="4" fill="hold" grpId="0" nodeType="withEffect">
                                  <p:stCondLst>
                                    <p:cond delay="900"/>
                                  </p:stCondLst>
                                  <p:childTnLst>
                                    <p:set>
                                      <p:cBhvr>
                                        <p:cTn id="22" dur="1" fill="hold">
                                          <p:stCondLst>
                                            <p:cond delay="0"/>
                                          </p:stCondLst>
                                        </p:cTn>
                                        <p:tgtEl>
                                          <p:spTgt spid="12"/>
                                        </p:tgtEl>
                                        <p:attrNameLst>
                                          <p:attrName>style.visibility</p:attrName>
                                        </p:attrNameLst>
                                      </p:cBhvr>
                                      <p:to>
                                        <p:strVal val="visible"/>
                                      </p:to>
                                    </p:set>
                                    <p:anim calcmode="lin" valueType="num">
                                      <p:cBhvr additive="base">
                                        <p:cTn id="23" dur="2000" fill="hold"/>
                                        <p:tgtEl>
                                          <p:spTgt spid="12"/>
                                        </p:tgtEl>
                                        <p:attrNameLst>
                                          <p:attrName>ppt_x</p:attrName>
                                        </p:attrNameLst>
                                      </p:cBhvr>
                                      <p:tavLst>
                                        <p:tav tm="0">
                                          <p:val>
                                            <p:strVal val="#ppt_x"/>
                                          </p:val>
                                        </p:tav>
                                        <p:tav tm="100000">
                                          <p:val>
                                            <p:strVal val="#ppt_x"/>
                                          </p:val>
                                        </p:tav>
                                      </p:tavLst>
                                    </p:anim>
                                    <p:anim calcmode="lin" valueType="num">
                                      <p:cBhvr additive="base">
                                        <p:cTn id="24" dur="2000" fill="hold"/>
                                        <p:tgtEl>
                                          <p:spTgt spid="12"/>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150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1100" fill="hold"/>
                                        <p:tgtEl>
                                          <p:spTgt spid="13"/>
                                        </p:tgtEl>
                                        <p:attrNameLst>
                                          <p:attrName>ppt_x</p:attrName>
                                        </p:attrNameLst>
                                      </p:cBhvr>
                                      <p:tavLst>
                                        <p:tav tm="0">
                                          <p:val>
                                            <p:strVal val="#ppt_x"/>
                                          </p:val>
                                        </p:tav>
                                        <p:tav tm="100000">
                                          <p:val>
                                            <p:strVal val="#ppt_x"/>
                                          </p:val>
                                        </p:tav>
                                      </p:tavLst>
                                    </p:anim>
                                    <p:anim calcmode="lin" valueType="num">
                                      <p:cBhvr additive="base">
                                        <p:cTn id="28" dur="1100" fill="hold"/>
                                        <p:tgtEl>
                                          <p:spTgt spid="13"/>
                                        </p:tgtEl>
                                        <p:attrNameLst>
                                          <p:attrName>ppt_y</p:attrName>
                                        </p:attrNameLst>
                                      </p:cBhvr>
                                      <p:tavLst>
                                        <p:tav tm="0">
                                          <p:val>
                                            <p:strVal val="1+#ppt_h/2"/>
                                          </p:val>
                                        </p:tav>
                                        <p:tav tm="100000">
                                          <p:val>
                                            <p:strVal val="#ppt_y"/>
                                          </p:val>
                                        </p:tav>
                                      </p:tavLst>
                                    </p:anim>
                                  </p:childTnLst>
                                </p:cTn>
                              </p:par>
                              <p:par>
                                <p:cTn id="29" presetID="10" presetClass="entr" presetSubtype="0" fill="hold" grpId="0" nodeType="withEffect">
                                  <p:stCondLst>
                                    <p:cond delay="1500"/>
                                  </p:stCondLst>
                                  <p:childTnLst>
                                    <p:set>
                                      <p:cBhvr>
                                        <p:cTn id="30" dur="1" fill="hold">
                                          <p:stCondLst>
                                            <p:cond delay="0"/>
                                          </p:stCondLst>
                                        </p:cTn>
                                        <p:tgtEl>
                                          <p:spTgt spid="2"/>
                                        </p:tgtEl>
                                        <p:attrNameLst>
                                          <p:attrName>style.visibility</p:attrName>
                                        </p:attrNameLst>
                                      </p:cBhvr>
                                      <p:to>
                                        <p:strVal val="visible"/>
                                      </p:to>
                                    </p:set>
                                    <p:animEffect transition="in" filter="fade">
                                      <p:cBhvr>
                                        <p:cTn id="31" dur="1000"/>
                                        <p:tgtEl>
                                          <p:spTgt spid="2"/>
                                        </p:tgtEl>
                                      </p:cBhvr>
                                    </p:animEffect>
                                  </p:childTnLst>
                                </p:cTn>
                              </p:par>
                              <p:par>
                                <p:cTn id="32" presetID="10" presetClass="entr" presetSubtype="0" fill="hold" grpId="0" nodeType="withEffect">
                                  <p:stCondLst>
                                    <p:cond delay="2000"/>
                                  </p:stCondLst>
                                  <p:childTnLst>
                                    <p:set>
                                      <p:cBhvr>
                                        <p:cTn id="33" dur="1" fill="hold">
                                          <p:stCondLst>
                                            <p:cond delay="0"/>
                                          </p:stCondLst>
                                        </p:cTn>
                                        <p:tgtEl>
                                          <p:spTgt spid="7">
                                            <p:txEl>
                                              <p:pRg st="0" end="0"/>
                                            </p:txEl>
                                          </p:spTgt>
                                        </p:tgtEl>
                                        <p:attrNameLst>
                                          <p:attrName>style.visibility</p:attrName>
                                        </p:attrNameLst>
                                      </p:cBhvr>
                                      <p:to>
                                        <p:strVal val="visible"/>
                                      </p:to>
                                    </p:set>
                                    <p:animEffect transition="in" filter="fade">
                                      <p:cBhvr>
                                        <p:cTn id="34" dur="1000"/>
                                        <p:tgtEl>
                                          <p:spTgt spid="7">
                                            <p:txEl>
                                              <p:pRg st="0" end="0"/>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fade">
                                      <p:cBhvr>
                                        <p:cTn id="37" dur="7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3" grpId="0" animBg="1"/>
      <p:bldP spid="14" grpId="0" animBg="1"/>
      <p:bldP spid="2" grpId="0"/>
      <p:bldP spid="7" grpId="0" build="p">
        <p:tmplLst>
          <p:tmpl lvl="1">
            <p:tnLst>
              <p:par>
                <p:cTn presetID="10" presetClass="entr" presetSubtype="0" fill="hold" nodeType="withEffect">
                  <p:stCondLst>
                    <p:cond delay="2000"/>
                  </p:stCondLst>
                  <p:childTnLst>
                    <p:set>
                      <p:cBhvr>
                        <p:cTn dur="1" fill="hold">
                          <p:stCondLst>
                            <p:cond delay="0"/>
                          </p:stCondLst>
                        </p:cTn>
                        <p:tgtEl>
                          <p:spTgt spid="7"/>
                        </p:tgtEl>
                        <p:attrNameLst>
                          <p:attrName>style.visibility</p:attrName>
                        </p:attrNameLst>
                      </p:cBhvr>
                      <p:to>
                        <p:strVal val="visible"/>
                      </p:to>
                    </p:set>
                    <p:animEffect transition="in" filter="fade">
                      <p:cBhvr>
                        <p:cTn dur="1000"/>
                        <p:tgtEl>
                          <p:spTgt spid="7"/>
                        </p:tgtEl>
                      </p:cBhvr>
                    </p:animEffect>
                  </p:childTnLst>
                </p:cTn>
              </p:par>
            </p:tnLst>
          </p:tmpl>
        </p:tmplLst>
      </p:bldP>
    </p:bld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single photo with caption">
    <p:spTree>
      <p:nvGrpSpPr>
        <p:cNvPr id="1" name=""/>
        <p:cNvGrpSpPr/>
        <p:nvPr/>
      </p:nvGrpSpPr>
      <p:grpSpPr>
        <a:xfrm>
          <a:off x="0" y="0"/>
          <a:ext cx="0" cy="0"/>
          <a:chOff x="0" y="0"/>
          <a:chExt cx="0" cy="0"/>
        </a:xfrm>
      </p:grpSpPr>
      <p:pic>
        <p:nvPicPr>
          <p:cNvPr id="19" name="Picture 2" descr="C:\Documents and Settings\contractor\Desktop\Blue_Green_Gradient.png"/>
          <p:cNvPicPr>
            <a:picLocks noChangeAspect="1" noChangeArrowheads="1"/>
          </p:cNvPicPr>
          <p:nvPr userDrawn="1"/>
        </p:nvPicPr>
        <p:blipFill>
          <a:blip r:embed="rId2" cstate="print"/>
          <a:srcRect/>
          <a:stretch>
            <a:fillRect/>
          </a:stretch>
        </p:blipFill>
        <p:spPr bwMode="auto">
          <a:xfrm>
            <a:off x="-16929" y="0"/>
            <a:ext cx="12205754" cy="6858000"/>
          </a:xfrm>
          <a:prstGeom prst="rect">
            <a:avLst/>
          </a:prstGeom>
          <a:noFill/>
        </p:spPr>
      </p:pic>
      <p:sp>
        <p:nvSpPr>
          <p:cNvPr id="29" name="Rectangle 28"/>
          <p:cNvSpPr/>
          <p:nvPr/>
        </p:nvSpPr>
        <p:spPr>
          <a:xfrm>
            <a:off x="2521843" y="795528"/>
            <a:ext cx="7130463" cy="4005072"/>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23" name="Rectangle 22"/>
          <p:cNvSpPr/>
          <p:nvPr userDrawn="1"/>
        </p:nvSpPr>
        <p:spPr>
          <a:xfrm>
            <a:off x="2521842" y="4794352"/>
            <a:ext cx="7128213" cy="996372"/>
          </a:xfrm>
          <a:prstGeom prst="rect">
            <a:avLst/>
          </a:prstGeom>
          <a:solidFill>
            <a:schemeClr val="bg1"/>
          </a:solidFill>
          <a:ln>
            <a:noFill/>
          </a:ln>
          <a:effectLst>
            <a:outerShdw blurRad="1143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26" name="Picture Placeholder 25"/>
          <p:cNvSpPr>
            <a:spLocks noGrp="1"/>
          </p:cNvSpPr>
          <p:nvPr>
            <p:ph type="pic" sz="quarter" idx="10" hasCustomPrompt="1"/>
          </p:nvPr>
        </p:nvSpPr>
        <p:spPr>
          <a:xfrm>
            <a:off x="2532991" y="795528"/>
            <a:ext cx="7103800" cy="4005072"/>
          </a:xfrm>
          <a:solidFill>
            <a:schemeClr val="bg1">
              <a:alpha val="30000"/>
            </a:schemeClr>
          </a:solidFill>
          <a:ln>
            <a:solidFill>
              <a:schemeClr val="bg2"/>
            </a:solidFill>
          </a:ln>
        </p:spPr>
        <p:txBody>
          <a:bodyPr anchor="ctr" anchorCtr="0"/>
          <a:lstStyle>
            <a:lvl1pPr algn="ctr">
              <a:buFontTx/>
              <a:buNone/>
              <a:defRPr>
                <a:solidFill>
                  <a:schemeClr val="bg1"/>
                </a:solidFill>
                <a:latin typeface="+mj-lt"/>
              </a:defRPr>
            </a:lvl1pPr>
          </a:lstStyle>
          <a:p>
            <a:r>
              <a:rPr lang="en-US" dirty="0" smtClean="0"/>
              <a:t>Insert photo here</a:t>
            </a:r>
            <a:endParaRPr lang="en-US" dirty="0"/>
          </a:p>
        </p:txBody>
      </p:sp>
      <p:sp>
        <p:nvSpPr>
          <p:cNvPr id="11" name="Title 10"/>
          <p:cNvSpPr>
            <a:spLocks noGrp="1"/>
          </p:cNvSpPr>
          <p:nvPr>
            <p:ph type="title"/>
          </p:nvPr>
        </p:nvSpPr>
        <p:spPr>
          <a:xfrm>
            <a:off x="2753777" y="4873438"/>
            <a:ext cx="6763665" cy="838200"/>
          </a:xfrm>
        </p:spPr>
        <p:txBody>
          <a:bodyPr anchor="ctr"/>
          <a:lstStyle>
            <a:lvl1pPr>
              <a:defRPr sz="2600">
                <a:latin typeface="+mj-lt"/>
              </a:defRPr>
            </a:lvl1pPr>
          </a:lstStyle>
          <a:p>
            <a:r>
              <a:rPr lang="en-US" smtClean="0"/>
              <a:t>Click to edit Master title style</a:t>
            </a:r>
            <a:endParaRPr lang="en-US" dirty="0"/>
          </a:p>
        </p:txBody>
      </p:sp>
      <p:sp>
        <p:nvSpPr>
          <p:cNvPr id="7" name="Rectangle 5"/>
          <p:cNvSpPr>
            <a:spLocks noChangeArrowheads="1"/>
          </p:cNvSpPr>
          <p:nvPr userDrawn="1"/>
        </p:nvSpPr>
        <p:spPr bwMode="ltGray">
          <a:xfrm>
            <a:off x="10347517" y="6584514"/>
            <a:ext cx="1083706" cy="175257"/>
          </a:xfrm>
          <a:prstGeom prst="rect">
            <a:avLst/>
          </a:prstGeom>
          <a:noFill/>
          <a:ln w="9525">
            <a:noFill/>
            <a:miter lim="800000"/>
            <a:headEnd/>
            <a:tailEnd/>
          </a:ln>
          <a:effectLst/>
        </p:spPr>
        <p:txBody>
          <a:bodyPr wrap="square" lIns="82124" tIns="41061" rIns="82124" bIns="41061" anchor="b">
            <a:spAutoFit/>
          </a:bodyPr>
          <a:lstStyle/>
          <a:p>
            <a:pPr algn="r" defTabSz="814388">
              <a:lnSpc>
                <a:spcPct val="100000"/>
              </a:lnSpc>
            </a:pPr>
            <a:r>
              <a:rPr lang="en-US" sz="600" dirty="0">
                <a:solidFill>
                  <a:schemeClr val="bg1"/>
                </a:solidFill>
                <a:latin typeface="+mj-lt"/>
              </a:rPr>
              <a:t>Cisco Confidential</a:t>
            </a:r>
          </a:p>
        </p:txBody>
      </p:sp>
      <p:sp>
        <p:nvSpPr>
          <p:cNvPr id="8" name="Rectangle 5"/>
          <p:cNvSpPr>
            <a:spLocks noChangeArrowheads="1"/>
          </p:cNvSpPr>
          <p:nvPr userDrawn="1"/>
        </p:nvSpPr>
        <p:spPr bwMode="ltGray">
          <a:xfrm>
            <a:off x="10347517" y="6584514"/>
            <a:ext cx="1083706" cy="175257"/>
          </a:xfrm>
          <a:prstGeom prst="rect">
            <a:avLst/>
          </a:prstGeom>
          <a:noFill/>
          <a:ln w="9525">
            <a:noFill/>
            <a:miter lim="800000"/>
            <a:headEnd/>
            <a:tailEnd/>
          </a:ln>
          <a:effectLst/>
        </p:spPr>
        <p:txBody>
          <a:bodyPr wrap="square" lIns="82124" tIns="41061" rIns="82124" bIns="41061" anchor="b">
            <a:spAutoFit/>
          </a:bodyPr>
          <a:lstStyle/>
          <a:p>
            <a:pPr algn="r" defTabSz="814388">
              <a:lnSpc>
                <a:spcPct val="100000"/>
              </a:lnSpc>
            </a:pPr>
            <a:r>
              <a:rPr lang="en-US" sz="600" dirty="0">
                <a:solidFill>
                  <a:schemeClr val="bg1"/>
                </a:solidFill>
                <a:latin typeface="+mj-lt"/>
              </a:rPr>
              <a:t>Cisco Confidential</a:t>
            </a:r>
          </a:p>
        </p:txBody>
      </p:sp>
      <p:sp>
        <p:nvSpPr>
          <p:cNvPr id="9" name="Rectangle 4"/>
          <p:cNvSpPr>
            <a:spLocks noChangeArrowheads="1"/>
          </p:cNvSpPr>
          <p:nvPr userDrawn="1"/>
        </p:nvSpPr>
        <p:spPr bwMode="ltGray">
          <a:xfrm>
            <a:off x="354129" y="6586247"/>
            <a:ext cx="4559499" cy="175257"/>
          </a:xfrm>
          <a:prstGeom prst="rect">
            <a:avLst/>
          </a:prstGeom>
          <a:noFill/>
          <a:ln w="9525">
            <a:noFill/>
            <a:miter lim="800000"/>
            <a:headEnd/>
            <a:tailEnd/>
          </a:ln>
          <a:effectLst/>
        </p:spPr>
        <p:txBody>
          <a:bodyPr wrap="square" lIns="82124" tIns="41061" rIns="82124" bIns="41061" anchor="b" anchorCtr="0">
            <a:spAutoFit/>
          </a:bodyPr>
          <a:lstStyle/>
          <a:p>
            <a:pPr algn="l" defTabSz="814388">
              <a:lnSpc>
                <a:spcPct val="100000"/>
              </a:lnSpc>
            </a:pPr>
            <a:r>
              <a:rPr lang="en-US" sz="600" dirty="0" smtClean="0">
                <a:solidFill>
                  <a:schemeClr val="bg2"/>
                </a:solidFill>
                <a:latin typeface="+mj-lt"/>
              </a:rPr>
              <a:t>© 2013</a:t>
            </a:r>
            <a:r>
              <a:rPr lang="en-US" sz="600" baseline="0" dirty="0" smtClean="0">
                <a:solidFill>
                  <a:schemeClr val="bg2"/>
                </a:solidFill>
                <a:latin typeface="+mj-lt"/>
              </a:rPr>
              <a:t>  </a:t>
            </a:r>
            <a:r>
              <a:rPr lang="en-US" sz="600" dirty="0" smtClean="0">
                <a:solidFill>
                  <a:schemeClr val="bg2"/>
                </a:solidFill>
                <a:latin typeface="+mj-lt"/>
              </a:rPr>
              <a:t>Cisco and/or its affiliates. All rights reserved.</a:t>
            </a:r>
            <a:endParaRPr lang="en-US" sz="600" dirty="0">
              <a:solidFill>
                <a:schemeClr val="bg2"/>
              </a:solidFill>
              <a:latin typeface="+mj-lt"/>
            </a:endParaRPr>
          </a:p>
        </p:txBody>
      </p:sp>
      <p:sp>
        <p:nvSpPr>
          <p:cNvPr id="10" name="Rectangle 7"/>
          <p:cNvSpPr>
            <a:spLocks noChangeArrowheads="1"/>
          </p:cNvSpPr>
          <p:nvPr userDrawn="1"/>
        </p:nvSpPr>
        <p:spPr bwMode="ltGray">
          <a:xfrm>
            <a:off x="11578312" y="6580409"/>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lnSpc>
                <a:spcPct val="100000"/>
              </a:lnSpc>
            </a:pPr>
            <a:fld id="{DFCF27A5-1A5B-48D3-A060-2758FFBB1ADD}" type="slidenum">
              <a:rPr lang="en-US" sz="600">
                <a:solidFill>
                  <a:schemeClr val="bg2"/>
                </a:solidFill>
                <a:latin typeface="+mj-lt"/>
              </a:rPr>
              <a:pPr algn="r" defTabSz="814388">
                <a:lnSpc>
                  <a:spcPct val="100000"/>
                </a:lnSpc>
              </a:pPr>
              <a:t>‹#›</a:t>
            </a:fld>
            <a:endParaRPr lang="en-US" sz="600" dirty="0">
              <a:solidFill>
                <a:schemeClr val="bg2"/>
              </a:solidFill>
              <a:latin typeface="+mj-lt"/>
            </a:endParaRPr>
          </a:p>
        </p:txBody>
      </p:sp>
    </p:spTree>
    <p:extLst>
      <p:ext uri="{BB962C8B-B14F-4D97-AF65-F5344CB8AC3E}">
        <p14:creationId xmlns:p14="http://schemas.microsoft.com/office/powerpoint/2010/main" val="3827632334"/>
      </p:ext>
    </p:extLst>
  </p:cSld>
  <p:clrMapOvr>
    <a:masterClrMapping/>
  </p:clrMapOvr>
  <p:transition>
    <p:wipe dir="r"/>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Title Slide White">
    <p:spTree>
      <p:nvGrpSpPr>
        <p:cNvPr id="1" name=""/>
        <p:cNvGrpSpPr/>
        <p:nvPr/>
      </p:nvGrpSpPr>
      <p:grpSpPr>
        <a:xfrm>
          <a:off x="0" y="0"/>
          <a:ext cx="0" cy="0"/>
          <a:chOff x="0" y="0"/>
          <a:chExt cx="0" cy="0"/>
        </a:xfrm>
      </p:grpSpPr>
      <p:sp>
        <p:nvSpPr>
          <p:cNvPr id="61" name="Rectangle 4"/>
          <p:cNvSpPr>
            <a:spLocks noChangeArrowheads="1"/>
          </p:cNvSpPr>
          <p:nvPr userDrawn="1"/>
        </p:nvSpPr>
        <p:spPr bwMode="ltGray">
          <a:xfrm>
            <a:off x="354308" y="6570865"/>
            <a:ext cx="4559499" cy="190643"/>
          </a:xfrm>
          <a:prstGeom prst="rect">
            <a:avLst/>
          </a:prstGeom>
          <a:noFill/>
          <a:ln w="9525">
            <a:noFill/>
            <a:miter lim="800000"/>
            <a:headEnd/>
            <a:tailEnd/>
          </a:ln>
          <a:effectLst/>
        </p:spPr>
        <p:txBody>
          <a:bodyPr wrap="square" lIns="81584" tIns="40842" rIns="81584" bIns="40842" anchor="b" anchorCtr="0">
            <a:spAutoFit/>
          </a:bodyPr>
          <a:lstStyle/>
          <a:p>
            <a:pPr algn="l" defTabSz="809806">
              <a:lnSpc>
                <a:spcPct val="100000"/>
              </a:lnSpc>
            </a:pPr>
            <a:r>
              <a:rPr lang="en-US" sz="700" dirty="0" smtClean="0">
                <a:solidFill>
                  <a:srgbClr val="C0C0C0"/>
                </a:solidFill>
                <a:latin typeface="+mj-lt"/>
              </a:rPr>
              <a:t>© 2013 Cisco and/or its affiliates. All rights reserved.</a:t>
            </a:r>
            <a:endParaRPr lang="en-US" sz="700" dirty="0">
              <a:solidFill>
                <a:srgbClr val="C0C0C0"/>
              </a:solidFill>
              <a:latin typeface="+mj-lt"/>
            </a:endParaRPr>
          </a:p>
        </p:txBody>
      </p:sp>
      <p:sp>
        <p:nvSpPr>
          <p:cNvPr id="57" name="Rectangle 5"/>
          <p:cNvSpPr>
            <a:spLocks noChangeArrowheads="1"/>
          </p:cNvSpPr>
          <p:nvPr userDrawn="1"/>
        </p:nvSpPr>
        <p:spPr bwMode="ltGray">
          <a:xfrm>
            <a:off x="10546779" y="6569622"/>
            <a:ext cx="884510" cy="190203"/>
          </a:xfrm>
          <a:prstGeom prst="rect">
            <a:avLst/>
          </a:prstGeom>
          <a:noFill/>
          <a:ln w="9525">
            <a:noFill/>
            <a:miter lim="800000"/>
            <a:headEnd/>
            <a:tailEnd/>
          </a:ln>
          <a:effectLst/>
        </p:spPr>
        <p:txBody>
          <a:bodyPr wrap="none" lIns="81584" tIns="40842" rIns="81584" bIns="40842" anchor="b">
            <a:spAutoFit/>
          </a:bodyPr>
          <a:lstStyle/>
          <a:p>
            <a:pPr algn="r" defTabSz="809806">
              <a:lnSpc>
                <a:spcPct val="100000"/>
              </a:lnSpc>
            </a:pPr>
            <a:r>
              <a:rPr lang="en-US" sz="700" dirty="0">
                <a:solidFill>
                  <a:srgbClr val="C0C0C0"/>
                </a:solidFill>
                <a:latin typeface="+mj-lt"/>
              </a:rPr>
              <a:t>Cisco Confidential</a:t>
            </a:r>
          </a:p>
        </p:txBody>
      </p:sp>
      <p:sp>
        <p:nvSpPr>
          <p:cNvPr id="58" name="Rectangle 7"/>
          <p:cNvSpPr>
            <a:spLocks noChangeArrowheads="1"/>
          </p:cNvSpPr>
          <p:nvPr userDrawn="1"/>
        </p:nvSpPr>
        <p:spPr bwMode="ltGray">
          <a:xfrm>
            <a:off x="11562290" y="6565025"/>
            <a:ext cx="276452" cy="190643"/>
          </a:xfrm>
          <a:prstGeom prst="rect">
            <a:avLst/>
          </a:prstGeom>
          <a:noFill/>
          <a:ln w="9525" algn="ctr">
            <a:noFill/>
            <a:miter lim="800000"/>
            <a:headEnd/>
            <a:tailEnd/>
          </a:ln>
          <a:effectLst/>
        </p:spPr>
        <p:txBody>
          <a:bodyPr wrap="none" lIns="81584" tIns="40842" rIns="81584" bIns="40842" anchor="b">
            <a:spAutoFit/>
          </a:bodyPr>
          <a:lstStyle/>
          <a:p>
            <a:pPr algn="r" defTabSz="809806">
              <a:lnSpc>
                <a:spcPct val="100000"/>
              </a:lnSpc>
            </a:pPr>
            <a:fld id="{DFCF27A5-1A5B-48D3-A060-2758FFBB1ADD}" type="slidenum">
              <a:rPr lang="en-US" sz="700">
                <a:solidFill>
                  <a:srgbClr val="C0C0C0"/>
                </a:solidFill>
                <a:latin typeface="+mj-lt"/>
              </a:rPr>
              <a:pPr algn="r" defTabSz="809806">
                <a:lnSpc>
                  <a:spcPct val="100000"/>
                </a:lnSpc>
              </a:pPr>
              <a:t>‹#›</a:t>
            </a:fld>
            <a:endParaRPr lang="en-US" sz="700" dirty="0">
              <a:solidFill>
                <a:srgbClr val="C0C0C0"/>
              </a:solidFill>
              <a:latin typeface="+mj-lt"/>
            </a:endParaRPr>
          </a:p>
        </p:txBody>
      </p:sp>
      <p:grpSp>
        <p:nvGrpSpPr>
          <p:cNvPr id="2" name="Group 67"/>
          <p:cNvGrpSpPr/>
          <p:nvPr userDrawn="1"/>
        </p:nvGrpSpPr>
        <p:grpSpPr>
          <a:xfrm>
            <a:off x="455793" y="301885"/>
            <a:ext cx="839969" cy="447811"/>
            <a:chOff x="609606" y="528528"/>
            <a:chExt cx="1444732" cy="763787"/>
          </a:xfrm>
          <a:solidFill>
            <a:schemeClr val="bg1"/>
          </a:solidFill>
        </p:grpSpPr>
        <p:sp>
          <p:nvSpPr>
            <p:cNvPr id="92" name="Rectangle 91"/>
            <p:cNvSpPr>
              <a:spLocks noChangeArrowheads="1"/>
            </p:cNvSpPr>
            <p:nvPr/>
          </p:nvSpPr>
          <p:spPr bwMode="black">
            <a:xfrm>
              <a:off x="1016583" y="1035671"/>
              <a:ext cx="65914" cy="249729"/>
            </a:xfrm>
            <a:prstGeom prst="rect">
              <a:avLst/>
            </a:prstGeom>
            <a:grpFill/>
            <a:ln w="9525">
              <a:noFill/>
              <a:miter lim="800000"/>
              <a:headEnd/>
              <a:tailEnd/>
            </a:ln>
          </p:spPr>
          <p:txBody>
            <a:bodyPr/>
            <a:lstStyle/>
            <a:p>
              <a:endParaRPr lang="en-US" dirty="0">
                <a:latin typeface="+mj-lt"/>
              </a:endParaRPr>
            </a:p>
          </p:txBody>
        </p:sp>
        <p:sp>
          <p:nvSpPr>
            <p:cNvPr id="93" name="Freeform 92"/>
            <p:cNvSpPr>
              <a:spLocks/>
            </p:cNvSpPr>
            <p:nvPr/>
          </p:nvSpPr>
          <p:spPr bwMode="black">
            <a:xfrm>
              <a:off x="1400565" y="1028755"/>
              <a:ext cx="190842" cy="263560"/>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grpFill/>
            <a:ln w="9525">
              <a:noFill/>
              <a:round/>
              <a:headEnd/>
              <a:tailEnd/>
            </a:ln>
          </p:spPr>
          <p:txBody>
            <a:bodyPr/>
            <a:lstStyle/>
            <a:p>
              <a:endParaRPr lang="en-US" dirty="0">
                <a:latin typeface="+mj-lt"/>
              </a:endParaRPr>
            </a:p>
          </p:txBody>
        </p:sp>
        <p:sp>
          <p:nvSpPr>
            <p:cNvPr id="94" name="Freeform 93"/>
            <p:cNvSpPr>
              <a:spLocks/>
            </p:cNvSpPr>
            <p:nvPr/>
          </p:nvSpPr>
          <p:spPr bwMode="black">
            <a:xfrm>
              <a:off x="740666" y="1028755"/>
              <a:ext cx="190842" cy="263560"/>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grpFill/>
            <a:ln w="9525">
              <a:noFill/>
              <a:round/>
              <a:headEnd/>
              <a:tailEnd/>
            </a:ln>
          </p:spPr>
          <p:txBody>
            <a:bodyPr/>
            <a:lstStyle/>
            <a:p>
              <a:endParaRPr lang="en-US" dirty="0">
                <a:latin typeface="+mj-lt"/>
              </a:endParaRPr>
            </a:p>
          </p:txBody>
        </p:sp>
        <p:sp>
          <p:nvSpPr>
            <p:cNvPr id="95" name="Freeform 94"/>
            <p:cNvSpPr>
              <a:spLocks noEditPoints="1"/>
            </p:cNvSpPr>
            <p:nvPr/>
          </p:nvSpPr>
          <p:spPr bwMode="black">
            <a:xfrm>
              <a:off x="1660386" y="1028755"/>
              <a:ext cx="262121" cy="263560"/>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grpFill/>
            <a:ln w="9525">
              <a:noFill/>
              <a:round/>
              <a:headEnd/>
              <a:tailEnd/>
            </a:ln>
          </p:spPr>
          <p:txBody>
            <a:bodyPr/>
            <a:lstStyle/>
            <a:p>
              <a:endParaRPr lang="en-US" dirty="0">
                <a:latin typeface="+mj-lt"/>
              </a:endParaRPr>
            </a:p>
          </p:txBody>
        </p:sp>
        <p:sp>
          <p:nvSpPr>
            <p:cNvPr id="96" name="Freeform 95"/>
            <p:cNvSpPr>
              <a:spLocks/>
            </p:cNvSpPr>
            <p:nvPr/>
          </p:nvSpPr>
          <p:spPr bwMode="black">
            <a:xfrm>
              <a:off x="1167569" y="1028755"/>
              <a:ext cx="170915" cy="263560"/>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grpFill/>
            <a:ln w="9525">
              <a:noFill/>
              <a:round/>
              <a:headEnd/>
              <a:tailEnd/>
            </a:ln>
          </p:spPr>
          <p:txBody>
            <a:bodyPr/>
            <a:lstStyle/>
            <a:p>
              <a:endParaRPr lang="en-US" dirty="0">
                <a:latin typeface="+mj-lt"/>
              </a:endParaRPr>
            </a:p>
          </p:txBody>
        </p:sp>
        <p:sp>
          <p:nvSpPr>
            <p:cNvPr id="97" name="Freeform 96"/>
            <p:cNvSpPr>
              <a:spLocks/>
            </p:cNvSpPr>
            <p:nvPr/>
          </p:nvSpPr>
          <p:spPr bwMode="black">
            <a:xfrm>
              <a:off x="609606" y="732922"/>
              <a:ext cx="62081" cy="128323"/>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grpFill/>
            <a:ln w="9525">
              <a:noFill/>
              <a:round/>
              <a:headEnd/>
              <a:tailEnd/>
            </a:ln>
          </p:spPr>
          <p:txBody>
            <a:bodyPr/>
            <a:lstStyle/>
            <a:p>
              <a:endParaRPr lang="en-US" dirty="0">
                <a:latin typeface="+mj-lt"/>
              </a:endParaRPr>
            </a:p>
          </p:txBody>
        </p:sp>
        <p:sp>
          <p:nvSpPr>
            <p:cNvPr id="98" name="Freeform 97"/>
            <p:cNvSpPr>
              <a:spLocks/>
            </p:cNvSpPr>
            <p:nvPr/>
          </p:nvSpPr>
          <p:spPr bwMode="black">
            <a:xfrm>
              <a:off x="783587" y="646860"/>
              <a:ext cx="62081" cy="214383"/>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grpFill/>
            <a:ln w="9525">
              <a:noFill/>
              <a:round/>
              <a:headEnd/>
              <a:tailEnd/>
            </a:ln>
          </p:spPr>
          <p:txBody>
            <a:bodyPr/>
            <a:lstStyle/>
            <a:p>
              <a:endParaRPr lang="en-US" dirty="0">
                <a:latin typeface="+mj-lt"/>
              </a:endParaRPr>
            </a:p>
          </p:txBody>
        </p:sp>
        <p:sp>
          <p:nvSpPr>
            <p:cNvPr id="99" name="Freeform 98"/>
            <p:cNvSpPr>
              <a:spLocks/>
            </p:cNvSpPr>
            <p:nvPr/>
          </p:nvSpPr>
          <p:spPr bwMode="black">
            <a:xfrm>
              <a:off x="954502" y="528528"/>
              <a:ext cx="62081" cy="394956"/>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grpFill/>
            <a:ln w="9525">
              <a:noFill/>
              <a:round/>
              <a:headEnd/>
              <a:tailEnd/>
            </a:ln>
          </p:spPr>
          <p:txBody>
            <a:bodyPr/>
            <a:lstStyle/>
            <a:p>
              <a:endParaRPr lang="en-US" dirty="0">
                <a:latin typeface="+mj-lt"/>
              </a:endParaRPr>
            </a:p>
          </p:txBody>
        </p:sp>
        <p:sp>
          <p:nvSpPr>
            <p:cNvPr id="100" name="Freeform 99"/>
            <p:cNvSpPr>
              <a:spLocks/>
            </p:cNvSpPr>
            <p:nvPr/>
          </p:nvSpPr>
          <p:spPr bwMode="black">
            <a:xfrm>
              <a:off x="1128481" y="646860"/>
              <a:ext cx="62081" cy="214383"/>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grpFill/>
            <a:ln w="9525">
              <a:noFill/>
              <a:round/>
              <a:headEnd/>
              <a:tailEnd/>
            </a:ln>
          </p:spPr>
          <p:txBody>
            <a:bodyPr/>
            <a:lstStyle/>
            <a:p>
              <a:endParaRPr lang="en-US" dirty="0">
                <a:latin typeface="+mj-lt"/>
              </a:endParaRPr>
            </a:p>
          </p:txBody>
        </p:sp>
        <p:sp>
          <p:nvSpPr>
            <p:cNvPr id="105" name="Freeform 104"/>
            <p:cNvSpPr>
              <a:spLocks/>
            </p:cNvSpPr>
            <p:nvPr/>
          </p:nvSpPr>
          <p:spPr bwMode="black">
            <a:xfrm>
              <a:off x="1298630" y="732922"/>
              <a:ext cx="65914" cy="128323"/>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grpFill/>
            <a:ln w="9525">
              <a:noFill/>
              <a:round/>
              <a:headEnd/>
              <a:tailEnd/>
            </a:ln>
          </p:spPr>
          <p:txBody>
            <a:bodyPr/>
            <a:lstStyle/>
            <a:p>
              <a:endParaRPr lang="en-US" dirty="0">
                <a:latin typeface="+mj-lt"/>
              </a:endParaRPr>
            </a:p>
          </p:txBody>
        </p:sp>
        <p:sp>
          <p:nvSpPr>
            <p:cNvPr id="106" name="Freeform 105"/>
            <p:cNvSpPr>
              <a:spLocks/>
            </p:cNvSpPr>
            <p:nvPr/>
          </p:nvSpPr>
          <p:spPr bwMode="black">
            <a:xfrm>
              <a:off x="1472609" y="646860"/>
              <a:ext cx="62847" cy="214383"/>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grpFill/>
            <a:ln w="9525">
              <a:noFill/>
              <a:round/>
              <a:headEnd/>
              <a:tailEnd/>
            </a:ln>
          </p:spPr>
          <p:txBody>
            <a:bodyPr/>
            <a:lstStyle/>
            <a:p>
              <a:endParaRPr lang="en-US" dirty="0">
                <a:latin typeface="+mj-lt"/>
              </a:endParaRPr>
            </a:p>
          </p:txBody>
        </p:sp>
        <p:sp>
          <p:nvSpPr>
            <p:cNvPr id="107" name="Freeform 106"/>
            <p:cNvSpPr>
              <a:spLocks/>
            </p:cNvSpPr>
            <p:nvPr/>
          </p:nvSpPr>
          <p:spPr bwMode="black">
            <a:xfrm>
              <a:off x="1646588" y="528528"/>
              <a:ext cx="62847" cy="394956"/>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grpFill/>
            <a:ln w="9525">
              <a:noFill/>
              <a:round/>
              <a:headEnd/>
              <a:tailEnd/>
            </a:ln>
          </p:spPr>
          <p:txBody>
            <a:bodyPr/>
            <a:lstStyle/>
            <a:p>
              <a:endParaRPr lang="en-US" dirty="0">
                <a:latin typeface="+mj-lt"/>
              </a:endParaRPr>
            </a:p>
          </p:txBody>
        </p:sp>
        <p:sp>
          <p:nvSpPr>
            <p:cNvPr id="108" name="Freeform 107"/>
            <p:cNvSpPr>
              <a:spLocks/>
            </p:cNvSpPr>
            <p:nvPr/>
          </p:nvSpPr>
          <p:spPr bwMode="black">
            <a:xfrm>
              <a:off x="1817502" y="646864"/>
              <a:ext cx="62847" cy="214383"/>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grpFill/>
            <a:ln w="9525">
              <a:noFill/>
              <a:round/>
              <a:headEnd/>
              <a:tailEnd/>
            </a:ln>
          </p:spPr>
          <p:txBody>
            <a:bodyPr/>
            <a:lstStyle/>
            <a:p>
              <a:endParaRPr lang="en-US" dirty="0">
                <a:latin typeface="+mj-lt"/>
              </a:endParaRPr>
            </a:p>
          </p:txBody>
        </p:sp>
        <p:sp>
          <p:nvSpPr>
            <p:cNvPr id="113" name="Freeform 112"/>
            <p:cNvSpPr>
              <a:spLocks/>
            </p:cNvSpPr>
            <p:nvPr/>
          </p:nvSpPr>
          <p:spPr bwMode="black">
            <a:xfrm>
              <a:off x="1991491" y="732927"/>
              <a:ext cx="62847" cy="128323"/>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grpFill/>
            <a:ln w="9525">
              <a:noFill/>
              <a:round/>
              <a:headEnd/>
              <a:tailEnd/>
            </a:ln>
          </p:spPr>
          <p:txBody>
            <a:bodyPr/>
            <a:lstStyle/>
            <a:p>
              <a:endParaRPr lang="en-US" dirty="0">
                <a:latin typeface="+mj-lt"/>
              </a:endParaRPr>
            </a:p>
          </p:txBody>
        </p:sp>
      </p:grpSp>
      <p:sp>
        <p:nvSpPr>
          <p:cNvPr id="47" name="Title 1"/>
          <p:cNvSpPr>
            <a:spLocks noGrp="1"/>
          </p:cNvSpPr>
          <p:nvPr>
            <p:ph type="ctrTitle"/>
          </p:nvPr>
        </p:nvSpPr>
        <p:spPr>
          <a:xfrm>
            <a:off x="366534" y="1986351"/>
            <a:ext cx="7761466" cy="1805940"/>
          </a:xfrm>
          <a:prstGeom prst="rect">
            <a:avLst/>
          </a:prstGeom>
        </p:spPr>
        <p:txBody>
          <a:bodyPr vert="horz" lIns="81756" tIns="45451" rIns="81756" bIns="45451" rtlCol="0" anchor="b" anchorCtr="0">
            <a:noAutofit/>
          </a:bodyPr>
          <a:lstStyle>
            <a:lvl1pPr marL="0" algn="l" defTabSz="909272" rtl="0" eaLnBrk="0" fontAlgn="auto" latinLnBrk="0" hangingPunct="0">
              <a:lnSpc>
                <a:spcPct val="80000"/>
              </a:lnSpc>
              <a:spcBef>
                <a:spcPts val="0"/>
              </a:spcBef>
              <a:spcAft>
                <a:spcPts val="0"/>
              </a:spcAft>
              <a:defRPr lang="en-US" sz="4800" kern="1200" dirty="0">
                <a:gradFill>
                  <a:gsLst>
                    <a:gs pos="0">
                      <a:srgbClr val="00B2F0"/>
                    </a:gs>
                    <a:gs pos="44000">
                      <a:srgbClr val="40FFFE"/>
                    </a:gs>
                    <a:gs pos="100000">
                      <a:srgbClr val="96CA4B"/>
                    </a:gs>
                  </a:gsLst>
                  <a:lin ang="4800000" scaled="0"/>
                </a:gradFill>
                <a:latin typeface="+mj-lt"/>
                <a:ea typeface="+mj-ea"/>
                <a:cs typeface="+mj-cs"/>
              </a:defRPr>
            </a:lvl1pPr>
          </a:lstStyle>
          <a:p>
            <a:pPr marL="0" marR="0" lvl="0" indent="0" algn="l" defTabSz="909272" rtl="0" eaLnBrk="1" fontAlgn="auto" latinLnBrk="0" hangingPunct="1">
              <a:lnSpc>
                <a:spcPct val="80000"/>
              </a:lnSpc>
              <a:spcBef>
                <a:spcPct val="0"/>
              </a:spcBef>
              <a:spcAft>
                <a:spcPts val="0"/>
              </a:spcAft>
              <a:buClrTx/>
              <a:buSzTx/>
              <a:buFontTx/>
              <a:buNone/>
              <a:tabLst/>
              <a:defRPr/>
            </a:pPr>
            <a:r>
              <a:rPr lang="en-US" dirty="0" smtClean="0"/>
              <a:t>Click to edit Master title style</a:t>
            </a:r>
            <a:endParaRPr lang="en-US" dirty="0"/>
          </a:p>
        </p:txBody>
      </p:sp>
      <p:sp>
        <p:nvSpPr>
          <p:cNvPr id="49" name="Subtitle 2"/>
          <p:cNvSpPr>
            <a:spLocks noGrp="1"/>
          </p:cNvSpPr>
          <p:nvPr>
            <p:ph type="subTitle" idx="1"/>
          </p:nvPr>
        </p:nvSpPr>
        <p:spPr>
          <a:xfrm>
            <a:off x="373785" y="3977424"/>
            <a:ext cx="7767095" cy="421167"/>
          </a:xfrm>
          <a:prstGeom prst="rect">
            <a:avLst/>
          </a:prstGeom>
        </p:spPr>
        <p:txBody>
          <a:bodyPr lIns="90900" tIns="45451" rIns="90900" bIns="45451">
            <a:normAutofit/>
          </a:bodyPr>
          <a:lstStyle>
            <a:lvl1pPr marL="0" indent="0" algn="l">
              <a:buNone/>
              <a:defRPr sz="2000">
                <a:solidFill>
                  <a:schemeClr val="bg1"/>
                </a:solidFill>
                <a:latin typeface="+mj-lt"/>
              </a:defRPr>
            </a:lvl1pPr>
            <a:lvl2pPr marL="454584" indent="0" algn="ctr">
              <a:buNone/>
              <a:defRPr>
                <a:solidFill>
                  <a:schemeClr val="tx1">
                    <a:tint val="75000"/>
                  </a:schemeClr>
                </a:solidFill>
              </a:defRPr>
            </a:lvl2pPr>
            <a:lvl3pPr marL="909272" indent="0" algn="ctr">
              <a:buNone/>
              <a:defRPr>
                <a:solidFill>
                  <a:schemeClr val="tx1">
                    <a:tint val="75000"/>
                  </a:schemeClr>
                </a:solidFill>
              </a:defRPr>
            </a:lvl3pPr>
            <a:lvl4pPr marL="1363927" indent="0" algn="ctr">
              <a:buNone/>
              <a:defRPr>
                <a:solidFill>
                  <a:schemeClr val="tx1">
                    <a:tint val="75000"/>
                  </a:schemeClr>
                </a:solidFill>
              </a:defRPr>
            </a:lvl4pPr>
            <a:lvl5pPr marL="1818542" indent="0" algn="ctr">
              <a:buNone/>
              <a:defRPr>
                <a:solidFill>
                  <a:schemeClr val="tx1">
                    <a:tint val="75000"/>
                  </a:schemeClr>
                </a:solidFill>
              </a:defRPr>
            </a:lvl5pPr>
            <a:lvl6pPr marL="2273129" indent="0" algn="ctr">
              <a:buNone/>
              <a:defRPr>
                <a:solidFill>
                  <a:schemeClr val="tx1">
                    <a:tint val="75000"/>
                  </a:schemeClr>
                </a:solidFill>
              </a:defRPr>
            </a:lvl6pPr>
            <a:lvl7pPr marL="2727808" indent="0" algn="ctr">
              <a:buNone/>
              <a:defRPr>
                <a:solidFill>
                  <a:schemeClr val="tx1">
                    <a:tint val="75000"/>
                  </a:schemeClr>
                </a:solidFill>
              </a:defRPr>
            </a:lvl7pPr>
            <a:lvl8pPr marL="3182471" indent="0" algn="ctr">
              <a:buNone/>
              <a:defRPr>
                <a:solidFill>
                  <a:schemeClr val="tx1">
                    <a:tint val="75000"/>
                  </a:schemeClr>
                </a:solidFill>
              </a:defRPr>
            </a:lvl8pPr>
            <a:lvl9pPr marL="3637079" indent="0" algn="ctr">
              <a:buNone/>
              <a:defRPr>
                <a:solidFill>
                  <a:schemeClr val="tx1">
                    <a:tint val="75000"/>
                  </a:schemeClr>
                </a:solidFill>
              </a:defRPr>
            </a:lvl9pPr>
          </a:lstStyle>
          <a:p>
            <a:r>
              <a:rPr lang="en-US" dirty="0" smtClean="0"/>
              <a:t>Click to edit Master subtitle style</a:t>
            </a:r>
            <a:endParaRPr lang="en-US" dirty="0"/>
          </a:p>
        </p:txBody>
      </p:sp>
      <p:sp>
        <p:nvSpPr>
          <p:cNvPr id="4" name="TextBox 3"/>
          <p:cNvSpPr txBox="1"/>
          <p:nvPr userDrawn="1"/>
        </p:nvSpPr>
        <p:spPr>
          <a:xfrm>
            <a:off x="-527560" y="-478688"/>
            <a:ext cx="184723" cy="384719"/>
          </a:xfrm>
          <a:prstGeom prst="rect">
            <a:avLst/>
          </a:prstGeom>
          <a:noFill/>
        </p:spPr>
        <p:txBody>
          <a:bodyPr wrap="none" lIns="90900" tIns="45451" rIns="90900" bIns="45451" rtlCol="0">
            <a:spAutoFit/>
          </a:bodyPr>
          <a:lstStyle/>
          <a:p>
            <a:endParaRPr lang="en-US" dirty="0"/>
          </a:p>
        </p:txBody>
      </p:sp>
    </p:spTree>
    <p:extLst>
      <p:ext uri="{BB962C8B-B14F-4D97-AF65-F5344CB8AC3E}">
        <p14:creationId xmlns:p14="http://schemas.microsoft.com/office/powerpoint/2010/main" val="2274002707"/>
      </p:ext>
    </p:extLst>
  </p:cSld>
  <p:clrMapOvr>
    <a:masterClrMapping/>
  </p:clrMapOvr>
  <p:transition>
    <p:wipe dir="r"/>
  </p:transition>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Small photo_top left">
    <p:spTree>
      <p:nvGrpSpPr>
        <p:cNvPr id="1" name=""/>
        <p:cNvGrpSpPr/>
        <p:nvPr/>
      </p:nvGrpSpPr>
      <p:grpSpPr>
        <a:xfrm>
          <a:off x="0" y="0"/>
          <a:ext cx="0" cy="0"/>
          <a:chOff x="0" y="0"/>
          <a:chExt cx="0" cy="0"/>
        </a:xfrm>
      </p:grpSpPr>
      <p:pic>
        <p:nvPicPr>
          <p:cNvPr id="19" name="Picture 2" descr="C:\Documents and Settings\contractor\Desktop\Blue_Green_Gradient.png"/>
          <p:cNvPicPr>
            <a:picLocks noChangeAspect="1" noChangeArrowheads="1"/>
          </p:cNvPicPr>
          <p:nvPr userDrawn="1"/>
        </p:nvPicPr>
        <p:blipFill>
          <a:blip r:embed="rId2" cstate="print"/>
          <a:srcRect/>
          <a:stretch>
            <a:fillRect/>
          </a:stretch>
        </p:blipFill>
        <p:spPr bwMode="auto">
          <a:xfrm>
            <a:off x="-16929" y="0"/>
            <a:ext cx="12205754" cy="6858000"/>
          </a:xfrm>
          <a:prstGeom prst="rect">
            <a:avLst/>
          </a:prstGeom>
          <a:noFill/>
        </p:spPr>
      </p:pic>
      <p:sp>
        <p:nvSpPr>
          <p:cNvPr id="32" name="Rectangle 31"/>
          <p:cNvSpPr/>
          <p:nvPr/>
        </p:nvSpPr>
        <p:spPr>
          <a:xfrm>
            <a:off x="450987" y="310896"/>
            <a:ext cx="4363599" cy="2459736"/>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26" name="Picture Placeholder 25"/>
          <p:cNvSpPr>
            <a:spLocks noGrp="1"/>
          </p:cNvSpPr>
          <p:nvPr>
            <p:ph type="pic" sz="quarter" idx="10" hasCustomPrompt="1"/>
          </p:nvPr>
        </p:nvSpPr>
        <p:spPr>
          <a:xfrm>
            <a:off x="450987" y="310896"/>
            <a:ext cx="4363599" cy="2459736"/>
          </a:xfrm>
          <a:solidFill>
            <a:schemeClr val="bg1">
              <a:alpha val="30000"/>
            </a:schemeClr>
          </a:solidFill>
          <a:ln>
            <a:solidFill>
              <a:schemeClr val="bg2"/>
            </a:solidFill>
          </a:ln>
          <a:effectLst>
            <a:outerShdw blurRad="114300" dist="38100" dir="5400000" algn="ctr" rotWithShape="0">
              <a:srgbClr val="000000">
                <a:alpha val="80000"/>
              </a:srgbClr>
            </a:outerShdw>
          </a:effectLst>
        </p:spPr>
        <p:txBody>
          <a:bodyPr vert="horz" lIns="91440" tIns="45720" rIns="91440" bIns="45720" rtlCol="0" anchor="ctr" anchorCtr="0">
            <a:normAutofit/>
          </a:bodyPr>
          <a:lstStyle>
            <a:lvl1pPr marL="0" indent="0" algn="ctr" defTabSz="914400" rtl="0" eaLnBrk="1" latinLnBrk="0" hangingPunct="1">
              <a:lnSpc>
                <a:spcPct val="95000"/>
              </a:lnSpc>
              <a:spcBef>
                <a:spcPts val="1440"/>
              </a:spcBef>
              <a:buClr>
                <a:srgbClr val="92D050"/>
              </a:buClr>
              <a:buSzPct val="90000"/>
              <a:buFont typeface="Arial" pitchFamily="34" charset="0"/>
              <a:buNone/>
              <a:tabLst/>
              <a:defRPr lang="en-US" sz="2000" kern="1200" dirty="0">
                <a:solidFill>
                  <a:schemeClr val="bg1"/>
                </a:solidFill>
                <a:latin typeface="+mj-lt"/>
                <a:ea typeface="+mn-ea"/>
                <a:cs typeface="+mn-cs"/>
              </a:defRPr>
            </a:lvl1pPr>
          </a:lstStyle>
          <a:p>
            <a:r>
              <a:rPr lang="en-US" dirty="0" smtClean="0"/>
              <a:t>Insert photo here</a:t>
            </a:r>
            <a:endParaRPr lang="en-US" dirty="0"/>
          </a:p>
        </p:txBody>
      </p:sp>
      <p:sp>
        <p:nvSpPr>
          <p:cNvPr id="9" name="Title 8"/>
          <p:cNvSpPr>
            <a:spLocks noGrp="1"/>
          </p:cNvSpPr>
          <p:nvPr>
            <p:ph type="title" hasCustomPrompt="1"/>
          </p:nvPr>
        </p:nvSpPr>
        <p:spPr>
          <a:xfrm>
            <a:off x="306191" y="3429000"/>
            <a:ext cx="9343297" cy="1421928"/>
          </a:xfrm>
        </p:spPr>
        <p:txBody>
          <a:bodyPr anchor="t">
            <a:noAutofit/>
          </a:bodyPr>
          <a:lstStyle>
            <a:lvl1pPr marL="0" marR="0" indent="0" algn="l" defTabSz="914400" rtl="0" eaLnBrk="1" fontAlgn="auto" latinLnBrk="0" hangingPunct="1">
              <a:lnSpc>
                <a:spcPct val="80000"/>
              </a:lnSpc>
              <a:spcBef>
                <a:spcPct val="0"/>
              </a:spcBef>
              <a:spcAft>
                <a:spcPts val="0"/>
              </a:spcAft>
              <a:buClrTx/>
              <a:buSzTx/>
              <a:buFontTx/>
              <a:buNone/>
              <a:tabLst/>
              <a:defRPr sz="5400">
                <a:solidFill>
                  <a:schemeClr val="bg1"/>
                </a:solidFill>
                <a:latin typeface="+mj-lt"/>
              </a:defRPr>
            </a:lvl1pPr>
          </a:lstStyle>
          <a:p>
            <a:r>
              <a:rPr lang="en-US" dirty="0" smtClean="0"/>
              <a:t>Large photo </a:t>
            </a:r>
            <a:br>
              <a:rPr lang="en-US" dirty="0" smtClean="0"/>
            </a:br>
            <a:r>
              <a:rPr lang="en-US" dirty="0" smtClean="0"/>
              <a:t>caption here.</a:t>
            </a:r>
          </a:p>
        </p:txBody>
      </p:sp>
      <p:sp>
        <p:nvSpPr>
          <p:cNvPr id="6" name="Rectangle 5"/>
          <p:cNvSpPr>
            <a:spLocks noChangeArrowheads="1"/>
          </p:cNvSpPr>
          <p:nvPr userDrawn="1"/>
        </p:nvSpPr>
        <p:spPr bwMode="ltGray">
          <a:xfrm>
            <a:off x="10347517" y="6584514"/>
            <a:ext cx="1083706" cy="175257"/>
          </a:xfrm>
          <a:prstGeom prst="rect">
            <a:avLst/>
          </a:prstGeom>
          <a:noFill/>
          <a:ln w="9525">
            <a:noFill/>
            <a:miter lim="800000"/>
            <a:headEnd/>
            <a:tailEnd/>
          </a:ln>
          <a:effectLst/>
        </p:spPr>
        <p:txBody>
          <a:bodyPr wrap="square" lIns="82124" tIns="41061" rIns="82124" bIns="41061" anchor="b">
            <a:spAutoFit/>
          </a:bodyPr>
          <a:lstStyle/>
          <a:p>
            <a:pPr algn="r" defTabSz="814388">
              <a:lnSpc>
                <a:spcPct val="100000"/>
              </a:lnSpc>
            </a:pPr>
            <a:r>
              <a:rPr lang="en-US" sz="600" dirty="0">
                <a:solidFill>
                  <a:schemeClr val="bg1"/>
                </a:solidFill>
                <a:latin typeface="+mj-lt"/>
              </a:rPr>
              <a:t>Cisco Confidential</a:t>
            </a:r>
          </a:p>
        </p:txBody>
      </p:sp>
      <p:sp>
        <p:nvSpPr>
          <p:cNvPr id="7" name="Rectangle 5"/>
          <p:cNvSpPr>
            <a:spLocks noChangeArrowheads="1"/>
          </p:cNvSpPr>
          <p:nvPr userDrawn="1"/>
        </p:nvSpPr>
        <p:spPr bwMode="ltGray">
          <a:xfrm>
            <a:off x="10347517" y="6584514"/>
            <a:ext cx="1083706" cy="175257"/>
          </a:xfrm>
          <a:prstGeom prst="rect">
            <a:avLst/>
          </a:prstGeom>
          <a:noFill/>
          <a:ln w="9525">
            <a:noFill/>
            <a:miter lim="800000"/>
            <a:headEnd/>
            <a:tailEnd/>
          </a:ln>
          <a:effectLst/>
        </p:spPr>
        <p:txBody>
          <a:bodyPr wrap="square" lIns="82124" tIns="41061" rIns="82124" bIns="41061" anchor="b">
            <a:spAutoFit/>
          </a:bodyPr>
          <a:lstStyle/>
          <a:p>
            <a:pPr algn="r" defTabSz="814388">
              <a:lnSpc>
                <a:spcPct val="100000"/>
              </a:lnSpc>
            </a:pPr>
            <a:r>
              <a:rPr lang="en-US" sz="600" dirty="0">
                <a:solidFill>
                  <a:schemeClr val="bg1"/>
                </a:solidFill>
                <a:latin typeface="+mj-lt"/>
              </a:rPr>
              <a:t>Cisco Confidential</a:t>
            </a:r>
          </a:p>
        </p:txBody>
      </p:sp>
      <p:sp>
        <p:nvSpPr>
          <p:cNvPr id="8" name="Rectangle 4"/>
          <p:cNvSpPr>
            <a:spLocks noChangeArrowheads="1"/>
          </p:cNvSpPr>
          <p:nvPr userDrawn="1"/>
        </p:nvSpPr>
        <p:spPr bwMode="ltGray">
          <a:xfrm>
            <a:off x="354129" y="6586247"/>
            <a:ext cx="4559499" cy="175257"/>
          </a:xfrm>
          <a:prstGeom prst="rect">
            <a:avLst/>
          </a:prstGeom>
          <a:noFill/>
          <a:ln w="9525">
            <a:noFill/>
            <a:miter lim="800000"/>
            <a:headEnd/>
            <a:tailEnd/>
          </a:ln>
          <a:effectLst/>
        </p:spPr>
        <p:txBody>
          <a:bodyPr wrap="square" lIns="82124" tIns="41061" rIns="82124" bIns="41061" anchor="b" anchorCtr="0">
            <a:spAutoFit/>
          </a:bodyPr>
          <a:lstStyle/>
          <a:p>
            <a:pPr algn="l" defTabSz="814388">
              <a:lnSpc>
                <a:spcPct val="100000"/>
              </a:lnSpc>
            </a:pPr>
            <a:r>
              <a:rPr lang="en-US" sz="600" dirty="0" smtClean="0">
                <a:solidFill>
                  <a:schemeClr val="bg2"/>
                </a:solidFill>
                <a:latin typeface="+mj-lt"/>
              </a:rPr>
              <a:t>© 2013</a:t>
            </a:r>
            <a:r>
              <a:rPr lang="en-US" sz="600" baseline="0" dirty="0" smtClean="0">
                <a:solidFill>
                  <a:schemeClr val="bg2"/>
                </a:solidFill>
                <a:latin typeface="+mj-lt"/>
              </a:rPr>
              <a:t>  </a:t>
            </a:r>
            <a:r>
              <a:rPr lang="en-US" sz="600" dirty="0" smtClean="0">
                <a:solidFill>
                  <a:schemeClr val="bg2"/>
                </a:solidFill>
                <a:latin typeface="+mj-lt"/>
              </a:rPr>
              <a:t>Cisco and/or its affiliates. All rights reserved.</a:t>
            </a:r>
            <a:endParaRPr lang="en-US" sz="600" dirty="0">
              <a:solidFill>
                <a:schemeClr val="bg2"/>
              </a:solidFill>
              <a:latin typeface="+mj-lt"/>
            </a:endParaRPr>
          </a:p>
        </p:txBody>
      </p:sp>
      <p:sp>
        <p:nvSpPr>
          <p:cNvPr id="10" name="Rectangle 7"/>
          <p:cNvSpPr>
            <a:spLocks noChangeArrowheads="1"/>
          </p:cNvSpPr>
          <p:nvPr userDrawn="1"/>
        </p:nvSpPr>
        <p:spPr bwMode="ltGray">
          <a:xfrm>
            <a:off x="11578312" y="6580409"/>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lnSpc>
                <a:spcPct val="100000"/>
              </a:lnSpc>
            </a:pPr>
            <a:fld id="{DFCF27A5-1A5B-48D3-A060-2758FFBB1ADD}" type="slidenum">
              <a:rPr lang="en-US" sz="600">
                <a:solidFill>
                  <a:schemeClr val="bg2"/>
                </a:solidFill>
                <a:latin typeface="+mj-lt"/>
              </a:rPr>
              <a:pPr algn="r" defTabSz="814388">
                <a:lnSpc>
                  <a:spcPct val="100000"/>
                </a:lnSpc>
              </a:pPr>
              <a:t>‹#›</a:t>
            </a:fld>
            <a:endParaRPr lang="en-US" sz="600" dirty="0">
              <a:solidFill>
                <a:schemeClr val="bg2"/>
              </a:solidFill>
              <a:latin typeface="+mj-lt"/>
            </a:endParaRPr>
          </a:p>
        </p:txBody>
      </p:sp>
    </p:spTree>
    <p:extLst>
      <p:ext uri="{BB962C8B-B14F-4D97-AF65-F5344CB8AC3E}">
        <p14:creationId xmlns:p14="http://schemas.microsoft.com/office/powerpoint/2010/main" val="3485922685"/>
      </p:ext>
    </p:extLst>
  </p:cSld>
  <p:clrMapOvr>
    <a:masterClrMapping/>
  </p:clrMapOvr>
  <p:transition>
    <p:wipe dir="r"/>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Portrait photo_right side">
    <p:spTree>
      <p:nvGrpSpPr>
        <p:cNvPr id="1" name=""/>
        <p:cNvGrpSpPr/>
        <p:nvPr/>
      </p:nvGrpSpPr>
      <p:grpSpPr>
        <a:xfrm>
          <a:off x="0" y="0"/>
          <a:ext cx="0" cy="0"/>
          <a:chOff x="0" y="0"/>
          <a:chExt cx="0" cy="0"/>
        </a:xfrm>
      </p:grpSpPr>
      <p:pic>
        <p:nvPicPr>
          <p:cNvPr id="19" name="Picture 2" descr="C:\Documents and Settings\contractor\Desktop\Blue_Green_Gradient.png"/>
          <p:cNvPicPr>
            <a:picLocks noChangeAspect="1" noChangeArrowheads="1"/>
          </p:cNvPicPr>
          <p:nvPr userDrawn="1"/>
        </p:nvPicPr>
        <p:blipFill>
          <a:blip r:embed="rId2" cstate="print"/>
          <a:srcRect/>
          <a:stretch>
            <a:fillRect/>
          </a:stretch>
        </p:blipFill>
        <p:spPr bwMode="auto">
          <a:xfrm>
            <a:off x="-16929" y="0"/>
            <a:ext cx="12205754" cy="6858000"/>
          </a:xfrm>
          <a:prstGeom prst="rect">
            <a:avLst/>
          </a:prstGeom>
          <a:noFill/>
        </p:spPr>
      </p:pic>
      <p:sp>
        <p:nvSpPr>
          <p:cNvPr id="40" name="Rectangle 39"/>
          <p:cNvSpPr/>
          <p:nvPr/>
        </p:nvSpPr>
        <p:spPr>
          <a:xfrm>
            <a:off x="6655098" y="859536"/>
            <a:ext cx="4838964" cy="5029200"/>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26" name="Picture Placeholder 25"/>
          <p:cNvSpPr>
            <a:spLocks noGrp="1"/>
          </p:cNvSpPr>
          <p:nvPr>
            <p:ph type="pic" sz="quarter" idx="10" hasCustomPrompt="1"/>
          </p:nvPr>
        </p:nvSpPr>
        <p:spPr>
          <a:xfrm>
            <a:off x="6655098" y="859536"/>
            <a:ext cx="4838964" cy="5029200"/>
          </a:xfrm>
          <a:solidFill>
            <a:schemeClr val="bg1">
              <a:alpha val="30000"/>
            </a:schemeClr>
          </a:solidFill>
          <a:ln>
            <a:solidFill>
              <a:schemeClr val="bg2"/>
            </a:solidFill>
          </a:ln>
          <a:effectLst>
            <a:outerShdw blurRad="114300" dist="38100" dir="5400000" algn="ctr" rotWithShape="0">
              <a:srgbClr val="000000">
                <a:alpha val="80000"/>
              </a:srgbClr>
            </a:outerShdw>
          </a:effectLst>
        </p:spPr>
        <p:txBody>
          <a:bodyPr anchor="ctr" anchorCtr="0"/>
          <a:lstStyle>
            <a:lvl1pPr algn="ctr">
              <a:buFontTx/>
              <a:buNone/>
              <a:defRPr>
                <a:solidFill>
                  <a:schemeClr val="bg1"/>
                </a:solidFill>
                <a:latin typeface="+mj-lt"/>
              </a:defRPr>
            </a:lvl1pPr>
          </a:lstStyle>
          <a:p>
            <a:r>
              <a:rPr lang="en-US" dirty="0" smtClean="0"/>
              <a:t>Insert photo here</a:t>
            </a:r>
            <a:endParaRPr lang="en-US" dirty="0"/>
          </a:p>
        </p:txBody>
      </p:sp>
      <p:sp>
        <p:nvSpPr>
          <p:cNvPr id="9" name="Title 8"/>
          <p:cNvSpPr>
            <a:spLocks noGrp="1"/>
          </p:cNvSpPr>
          <p:nvPr>
            <p:ph type="title"/>
          </p:nvPr>
        </p:nvSpPr>
        <p:spPr>
          <a:xfrm>
            <a:off x="306191" y="728973"/>
            <a:ext cx="5798380" cy="1085313"/>
          </a:xfrm>
        </p:spPr>
        <p:txBody>
          <a:bodyPr anchor="t">
            <a:noAutofit/>
          </a:bodyPr>
          <a:lstStyle>
            <a:lvl1pPr>
              <a:lnSpc>
                <a:spcPct val="90000"/>
              </a:lnSpc>
              <a:defRPr>
                <a:solidFill>
                  <a:schemeClr val="bg1"/>
                </a:solidFill>
                <a:latin typeface="+mj-lt"/>
              </a:defRPr>
            </a:lvl1pPr>
          </a:lstStyle>
          <a:p>
            <a:r>
              <a:rPr lang="en-US" smtClean="0"/>
              <a:t>Click to edit Master title style</a:t>
            </a:r>
            <a:endParaRPr lang="en-US" dirty="0"/>
          </a:p>
        </p:txBody>
      </p:sp>
      <p:sp>
        <p:nvSpPr>
          <p:cNvPr id="6" name="Rectangle 5"/>
          <p:cNvSpPr>
            <a:spLocks noChangeArrowheads="1"/>
          </p:cNvSpPr>
          <p:nvPr userDrawn="1"/>
        </p:nvSpPr>
        <p:spPr bwMode="ltGray">
          <a:xfrm>
            <a:off x="10347517" y="6584514"/>
            <a:ext cx="1083706" cy="175257"/>
          </a:xfrm>
          <a:prstGeom prst="rect">
            <a:avLst/>
          </a:prstGeom>
          <a:noFill/>
          <a:ln w="9525">
            <a:noFill/>
            <a:miter lim="800000"/>
            <a:headEnd/>
            <a:tailEnd/>
          </a:ln>
          <a:effectLst/>
        </p:spPr>
        <p:txBody>
          <a:bodyPr wrap="square" lIns="82124" tIns="41061" rIns="82124" bIns="41061" anchor="b">
            <a:spAutoFit/>
          </a:bodyPr>
          <a:lstStyle/>
          <a:p>
            <a:pPr algn="r" defTabSz="814388">
              <a:lnSpc>
                <a:spcPct val="100000"/>
              </a:lnSpc>
            </a:pPr>
            <a:r>
              <a:rPr lang="en-US" sz="600" dirty="0">
                <a:solidFill>
                  <a:schemeClr val="bg1"/>
                </a:solidFill>
                <a:latin typeface="+mj-lt"/>
              </a:rPr>
              <a:t>Cisco Confidential</a:t>
            </a:r>
          </a:p>
        </p:txBody>
      </p:sp>
      <p:sp>
        <p:nvSpPr>
          <p:cNvPr id="7" name="Rectangle 5"/>
          <p:cNvSpPr>
            <a:spLocks noChangeArrowheads="1"/>
          </p:cNvSpPr>
          <p:nvPr userDrawn="1"/>
        </p:nvSpPr>
        <p:spPr bwMode="ltGray">
          <a:xfrm>
            <a:off x="10347517" y="6584514"/>
            <a:ext cx="1083706" cy="175257"/>
          </a:xfrm>
          <a:prstGeom prst="rect">
            <a:avLst/>
          </a:prstGeom>
          <a:noFill/>
          <a:ln w="9525">
            <a:noFill/>
            <a:miter lim="800000"/>
            <a:headEnd/>
            <a:tailEnd/>
          </a:ln>
          <a:effectLst/>
        </p:spPr>
        <p:txBody>
          <a:bodyPr wrap="square" lIns="82124" tIns="41061" rIns="82124" bIns="41061" anchor="b">
            <a:spAutoFit/>
          </a:bodyPr>
          <a:lstStyle/>
          <a:p>
            <a:pPr algn="r" defTabSz="814388">
              <a:lnSpc>
                <a:spcPct val="100000"/>
              </a:lnSpc>
            </a:pPr>
            <a:r>
              <a:rPr lang="en-US" sz="600" dirty="0">
                <a:solidFill>
                  <a:schemeClr val="bg1"/>
                </a:solidFill>
                <a:latin typeface="+mj-lt"/>
              </a:rPr>
              <a:t>Cisco Confidential</a:t>
            </a:r>
          </a:p>
        </p:txBody>
      </p:sp>
      <p:sp>
        <p:nvSpPr>
          <p:cNvPr id="8" name="Rectangle 4"/>
          <p:cNvSpPr>
            <a:spLocks noChangeArrowheads="1"/>
          </p:cNvSpPr>
          <p:nvPr userDrawn="1"/>
        </p:nvSpPr>
        <p:spPr bwMode="ltGray">
          <a:xfrm>
            <a:off x="354129" y="6586247"/>
            <a:ext cx="4559499" cy="175257"/>
          </a:xfrm>
          <a:prstGeom prst="rect">
            <a:avLst/>
          </a:prstGeom>
          <a:noFill/>
          <a:ln w="9525">
            <a:noFill/>
            <a:miter lim="800000"/>
            <a:headEnd/>
            <a:tailEnd/>
          </a:ln>
          <a:effectLst/>
        </p:spPr>
        <p:txBody>
          <a:bodyPr wrap="square" lIns="82124" tIns="41061" rIns="82124" bIns="41061" anchor="b" anchorCtr="0">
            <a:spAutoFit/>
          </a:bodyPr>
          <a:lstStyle/>
          <a:p>
            <a:pPr algn="l" defTabSz="814388">
              <a:lnSpc>
                <a:spcPct val="100000"/>
              </a:lnSpc>
            </a:pPr>
            <a:r>
              <a:rPr lang="en-US" sz="600" dirty="0" smtClean="0">
                <a:solidFill>
                  <a:schemeClr val="bg2"/>
                </a:solidFill>
                <a:latin typeface="+mj-lt"/>
              </a:rPr>
              <a:t>© 2013</a:t>
            </a:r>
            <a:r>
              <a:rPr lang="en-US" sz="600" baseline="0" dirty="0" smtClean="0">
                <a:solidFill>
                  <a:schemeClr val="bg2"/>
                </a:solidFill>
                <a:latin typeface="+mj-lt"/>
              </a:rPr>
              <a:t>  </a:t>
            </a:r>
            <a:r>
              <a:rPr lang="en-US" sz="600" dirty="0" smtClean="0">
                <a:solidFill>
                  <a:schemeClr val="bg2"/>
                </a:solidFill>
                <a:latin typeface="+mj-lt"/>
              </a:rPr>
              <a:t>Cisco and/or its affiliates. All rights reserved.</a:t>
            </a:r>
            <a:endParaRPr lang="en-US" sz="600" dirty="0">
              <a:solidFill>
                <a:schemeClr val="bg2"/>
              </a:solidFill>
              <a:latin typeface="+mj-lt"/>
            </a:endParaRPr>
          </a:p>
        </p:txBody>
      </p:sp>
      <p:sp>
        <p:nvSpPr>
          <p:cNvPr id="10" name="Rectangle 7"/>
          <p:cNvSpPr>
            <a:spLocks noChangeArrowheads="1"/>
          </p:cNvSpPr>
          <p:nvPr userDrawn="1"/>
        </p:nvSpPr>
        <p:spPr bwMode="ltGray">
          <a:xfrm>
            <a:off x="11578312" y="6580409"/>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lnSpc>
                <a:spcPct val="100000"/>
              </a:lnSpc>
            </a:pPr>
            <a:fld id="{DFCF27A5-1A5B-48D3-A060-2758FFBB1ADD}" type="slidenum">
              <a:rPr lang="en-US" sz="600">
                <a:solidFill>
                  <a:schemeClr val="bg2"/>
                </a:solidFill>
                <a:latin typeface="+mj-lt"/>
              </a:rPr>
              <a:pPr algn="r" defTabSz="814388">
                <a:lnSpc>
                  <a:spcPct val="100000"/>
                </a:lnSpc>
              </a:pPr>
              <a:t>‹#›</a:t>
            </a:fld>
            <a:endParaRPr lang="en-US" sz="600" dirty="0">
              <a:solidFill>
                <a:schemeClr val="bg2"/>
              </a:solidFill>
              <a:latin typeface="+mj-lt"/>
            </a:endParaRPr>
          </a:p>
        </p:txBody>
      </p:sp>
    </p:spTree>
    <p:extLst>
      <p:ext uri="{BB962C8B-B14F-4D97-AF65-F5344CB8AC3E}">
        <p14:creationId xmlns:p14="http://schemas.microsoft.com/office/powerpoint/2010/main" val="4102050293"/>
      </p:ext>
    </p:extLst>
  </p:cSld>
  <p:clrMapOvr>
    <a:masterClrMapping/>
  </p:clrMapOvr>
  <p:transition>
    <p:wipe dir="r"/>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Multiple photo">
    <p:spTree>
      <p:nvGrpSpPr>
        <p:cNvPr id="1" name=""/>
        <p:cNvGrpSpPr/>
        <p:nvPr/>
      </p:nvGrpSpPr>
      <p:grpSpPr>
        <a:xfrm>
          <a:off x="0" y="0"/>
          <a:ext cx="0" cy="0"/>
          <a:chOff x="0" y="0"/>
          <a:chExt cx="0" cy="0"/>
        </a:xfrm>
      </p:grpSpPr>
      <p:pic>
        <p:nvPicPr>
          <p:cNvPr id="19" name="Picture 2" descr="C:\Documents and Settings\contractor\Desktop\Blue_Green_Gradient.png"/>
          <p:cNvPicPr>
            <a:picLocks noChangeAspect="1" noChangeArrowheads="1"/>
          </p:cNvPicPr>
          <p:nvPr userDrawn="1"/>
        </p:nvPicPr>
        <p:blipFill>
          <a:blip r:embed="rId2" cstate="print"/>
          <a:srcRect/>
          <a:stretch>
            <a:fillRect/>
          </a:stretch>
        </p:blipFill>
        <p:spPr bwMode="auto">
          <a:xfrm>
            <a:off x="-16929" y="0"/>
            <a:ext cx="12205754" cy="6858000"/>
          </a:xfrm>
          <a:prstGeom prst="rect">
            <a:avLst/>
          </a:prstGeom>
          <a:noFill/>
        </p:spPr>
      </p:pic>
      <p:sp>
        <p:nvSpPr>
          <p:cNvPr id="48" name="Rectangle 47"/>
          <p:cNvSpPr/>
          <p:nvPr/>
        </p:nvSpPr>
        <p:spPr>
          <a:xfrm>
            <a:off x="4890343" y="311149"/>
            <a:ext cx="4356380" cy="2660652"/>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49" name="Picture Placeholder 25"/>
          <p:cNvSpPr>
            <a:spLocks noGrp="1"/>
          </p:cNvSpPr>
          <p:nvPr>
            <p:ph type="pic" sz="quarter" idx="11" hasCustomPrompt="1"/>
          </p:nvPr>
        </p:nvSpPr>
        <p:spPr>
          <a:xfrm>
            <a:off x="4890712" y="311149"/>
            <a:ext cx="4356013" cy="2660652"/>
          </a:xfrm>
          <a:solidFill>
            <a:schemeClr val="bg1">
              <a:alpha val="30000"/>
            </a:schemeClr>
          </a:solidFill>
          <a:ln>
            <a:solidFill>
              <a:schemeClr val="bg2"/>
            </a:solidFill>
          </a:ln>
          <a:effectLst>
            <a:outerShdw blurRad="114300" dist="38100" dir="5400000" algn="ctr" rotWithShape="0">
              <a:srgbClr val="000000">
                <a:alpha val="80000"/>
              </a:srgbClr>
            </a:outerShdw>
          </a:effectLst>
        </p:spPr>
        <p:txBody>
          <a:bodyPr vert="horz" lIns="91440" tIns="45720" rIns="91440" bIns="45720" rtlCol="0" anchor="ctr" anchorCtr="0">
            <a:normAutofit/>
          </a:bodyPr>
          <a:lstStyle>
            <a:lvl1pPr marL="0" indent="0" algn="ctr" defTabSz="914400" rtl="0" eaLnBrk="1" latinLnBrk="0" hangingPunct="1">
              <a:lnSpc>
                <a:spcPct val="95000"/>
              </a:lnSpc>
              <a:spcBef>
                <a:spcPts val="1440"/>
              </a:spcBef>
              <a:buClr>
                <a:srgbClr val="92D050"/>
              </a:buClr>
              <a:buSzPct val="90000"/>
              <a:buFont typeface="Arial" pitchFamily="34" charset="0"/>
              <a:buNone/>
              <a:tabLst/>
              <a:defRPr lang="en-US" sz="2000" kern="1200" dirty="0">
                <a:solidFill>
                  <a:schemeClr val="bg1"/>
                </a:solidFill>
                <a:latin typeface="+mj-lt"/>
                <a:ea typeface="+mn-ea"/>
                <a:cs typeface="+mn-cs"/>
              </a:defRPr>
            </a:lvl1pPr>
          </a:lstStyle>
          <a:p>
            <a:r>
              <a:rPr lang="en-US" dirty="0" smtClean="0"/>
              <a:t>Insert photo here</a:t>
            </a:r>
            <a:endParaRPr lang="en-US" dirty="0"/>
          </a:p>
        </p:txBody>
      </p:sp>
      <p:sp>
        <p:nvSpPr>
          <p:cNvPr id="29" name="Rectangle 28"/>
          <p:cNvSpPr/>
          <p:nvPr/>
        </p:nvSpPr>
        <p:spPr>
          <a:xfrm>
            <a:off x="446501" y="311149"/>
            <a:ext cx="4382506" cy="2660652"/>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26" name="Picture Placeholder 25"/>
          <p:cNvSpPr>
            <a:spLocks noGrp="1"/>
          </p:cNvSpPr>
          <p:nvPr>
            <p:ph type="pic" sz="quarter" idx="10" hasCustomPrompt="1"/>
          </p:nvPr>
        </p:nvSpPr>
        <p:spPr>
          <a:xfrm>
            <a:off x="427653" y="311149"/>
            <a:ext cx="4401521" cy="2660652"/>
          </a:xfrm>
          <a:solidFill>
            <a:schemeClr val="bg1">
              <a:alpha val="30000"/>
            </a:schemeClr>
          </a:solidFill>
          <a:ln>
            <a:solidFill>
              <a:schemeClr val="bg2"/>
            </a:solidFill>
          </a:ln>
          <a:effectLst>
            <a:outerShdw blurRad="114300" dist="38100" dir="5400000" algn="ctr" rotWithShape="0">
              <a:srgbClr val="000000">
                <a:alpha val="80000"/>
              </a:srgbClr>
            </a:outerShdw>
          </a:effectLst>
        </p:spPr>
        <p:txBody>
          <a:bodyPr vert="horz" lIns="91440" tIns="45720" rIns="91440" bIns="45720" rtlCol="0" anchor="ctr" anchorCtr="0">
            <a:normAutofit/>
          </a:bodyPr>
          <a:lstStyle>
            <a:lvl1pPr marL="0" indent="0" algn="ctr" defTabSz="914400" rtl="0" eaLnBrk="1" latinLnBrk="0" hangingPunct="1">
              <a:lnSpc>
                <a:spcPct val="95000"/>
              </a:lnSpc>
              <a:spcBef>
                <a:spcPts val="1440"/>
              </a:spcBef>
              <a:buClr>
                <a:srgbClr val="92D050"/>
              </a:buClr>
              <a:buSzPct val="90000"/>
              <a:buFont typeface="Arial" pitchFamily="34" charset="0"/>
              <a:buNone/>
              <a:tabLst/>
              <a:defRPr lang="en-US" sz="2000" kern="1200" dirty="0">
                <a:solidFill>
                  <a:schemeClr val="bg1"/>
                </a:solidFill>
                <a:latin typeface="+mj-lt"/>
                <a:ea typeface="+mn-ea"/>
                <a:cs typeface="+mn-cs"/>
              </a:defRPr>
            </a:lvl1pPr>
          </a:lstStyle>
          <a:p>
            <a:r>
              <a:rPr lang="en-US" dirty="0" smtClean="0"/>
              <a:t>Insert photo here</a:t>
            </a:r>
            <a:endParaRPr lang="en-US" dirty="0"/>
          </a:p>
        </p:txBody>
      </p:sp>
      <p:sp>
        <p:nvSpPr>
          <p:cNvPr id="50" name="Rectangle 49"/>
          <p:cNvSpPr/>
          <p:nvPr/>
        </p:nvSpPr>
        <p:spPr>
          <a:xfrm>
            <a:off x="9304020" y="311150"/>
            <a:ext cx="2451002" cy="1308101"/>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51" name="Picture Placeholder 25"/>
          <p:cNvSpPr>
            <a:spLocks noGrp="1"/>
          </p:cNvSpPr>
          <p:nvPr>
            <p:ph type="pic" sz="quarter" idx="12" hasCustomPrompt="1"/>
          </p:nvPr>
        </p:nvSpPr>
        <p:spPr>
          <a:xfrm>
            <a:off x="9304020" y="311150"/>
            <a:ext cx="2451001" cy="1308101"/>
          </a:xfrm>
          <a:solidFill>
            <a:schemeClr val="bg1">
              <a:alpha val="30000"/>
            </a:schemeClr>
          </a:solidFill>
          <a:ln>
            <a:solidFill>
              <a:schemeClr val="bg2"/>
            </a:solidFill>
          </a:ln>
          <a:effectLst>
            <a:outerShdw blurRad="114300" dist="38100" dir="5400000" algn="ctr" rotWithShape="0">
              <a:srgbClr val="000000">
                <a:alpha val="80000"/>
              </a:srgbClr>
            </a:outerShdw>
          </a:effectLst>
        </p:spPr>
        <p:txBody>
          <a:bodyPr vert="horz" lIns="91440" tIns="45720" rIns="91440" bIns="45720" rtlCol="0" anchor="ctr" anchorCtr="0">
            <a:normAutofit/>
          </a:bodyPr>
          <a:lstStyle>
            <a:lvl1pPr marL="0" indent="0" algn="ctr" defTabSz="914400" rtl="0" eaLnBrk="1" latinLnBrk="0" hangingPunct="1">
              <a:lnSpc>
                <a:spcPct val="95000"/>
              </a:lnSpc>
              <a:spcBef>
                <a:spcPts val="1440"/>
              </a:spcBef>
              <a:buClr>
                <a:srgbClr val="92D050"/>
              </a:buClr>
              <a:buSzPct val="90000"/>
              <a:buFont typeface="Arial" pitchFamily="34" charset="0"/>
              <a:buNone/>
              <a:tabLst/>
              <a:defRPr lang="en-US" sz="2000" kern="1200" dirty="0">
                <a:solidFill>
                  <a:schemeClr val="bg1"/>
                </a:solidFill>
                <a:latin typeface="+mj-lt"/>
                <a:ea typeface="+mn-ea"/>
                <a:cs typeface="+mn-cs"/>
              </a:defRPr>
            </a:lvl1pPr>
          </a:lstStyle>
          <a:p>
            <a:r>
              <a:rPr lang="en-US" dirty="0" smtClean="0"/>
              <a:t>Insert photo here</a:t>
            </a:r>
            <a:endParaRPr lang="en-US" dirty="0"/>
          </a:p>
        </p:txBody>
      </p:sp>
      <p:sp>
        <p:nvSpPr>
          <p:cNvPr id="52" name="Rectangle 51"/>
          <p:cNvSpPr/>
          <p:nvPr/>
        </p:nvSpPr>
        <p:spPr>
          <a:xfrm>
            <a:off x="446501" y="3028951"/>
            <a:ext cx="3363339" cy="3458934"/>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53" name="Picture Placeholder 25"/>
          <p:cNvSpPr>
            <a:spLocks noGrp="1"/>
          </p:cNvSpPr>
          <p:nvPr>
            <p:ph type="pic" sz="quarter" idx="13" hasCustomPrompt="1"/>
          </p:nvPr>
        </p:nvSpPr>
        <p:spPr>
          <a:xfrm>
            <a:off x="427654" y="3028951"/>
            <a:ext cx="3382346" cy="3458934"/>
          </a:xfrm>
          <a:solidFill>
            <a:schemeClr val="bg1">
              <a:alpha val="30000"/>
            </a:schemeClr>
          </a:solidFill>
          <a:ln>
            <a:solidFill>
              <a:schemeClr val="bg2"/>
            </a:solidFill>
          </a:ln>
          <a:effectLst>
            <a:outerShdw blurRad="114300" dist="38100" dir="5400000" algn="ctr" rotWithShape="0">
              <a:srgbClr val="000000">
                <a:alpha val="80000"/>
              </a:srgbClr>
            </a:outerShdw>
          </a:effectLst>
        </p:spPr>
        <p:txBody>
          <a:bodyPr vert="horz" lIns="91440" tIns="45720" rIns="91440" bIns="45720" rtlCol="0" anchor="ctr" anchorCtr="0">
            <a:normAutofit/>
          </a:bodyPr>
          <a:lstStyle>
            <a:lvl1pPr marL="0" indent="0" algn="ctr" defTabSz="914400" rtl="0" eaLnBrk="1" latinLnBrk="0" hangingPunct="1">
              <a:lnSpc>
                <a:spcPct val="95000"/>
              </a:lnSpc>
              <a:spcBef>
                <a:spcPts val="1440"/>
              </a:spcBef>
              <a:buClr>
                <a:srgbClr val="92D050"/>
              </a:buClr>
              <a:buSzPct val="90000"/>
              <a:buFont typeface="Arial" pitchFamily="34" charset="0"/>
              <a:buNone/>
              <a:tabLst/>
              <a:defRPr lang="en-US" sz="2000" kern="1200" dirty="0">
                <a:solidFill>
                  <a:schemeClr val="bg1"/>
                </a:solidFill>
                <a:latin typeface="+mj-lt"/>
                <a:ea typeface="+mn-ea"/>
                <a:cs typeface="+mn-cs"/>
              </a:defRPr>
            </a:lvl1pPr>
          </a:lstStyle>
          <a:p>
            <a:r>
              <a:rPr lang="en-US" dirty="0" smtClean="0"/>
              <a:t>Insert photo here</a:t>
            </a:r>
            <a:endParaRPr lang="en-US" dirty="0"/>
          </a:p>
        </p:txBody>
      </p:sp>
      <p:sp>
        <p:nvSpPr>
          <p:cNvPr id="54" name="Rectangle 53"/>
          <p:cNvSpPr/>
          <p:nvPr/>
        </p:nvSpPr>
        <p:spPr>
          <a:xfrm>
            <a:off x="3880957" y="3028951"/>
            <a:ext cx="5365768" cy="3458934"/>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55" name="Picture Placeholder 25"/>
          <p:cNvSpPr>
            <a:spLocks noGrp="1"/>
          </p:cNvSpPr>
          <p:nvPr>
            <p:ph type="pic" sz="quarter" idx="14" hasCustomPrompt="1"/>
          </p:nvPr>
        </p:nvSpPr>
        <p:spPr>
          <a:xfrm>
            <a:off x="3876769" y="3028951"/>
            <a:ext cx="5369956" cy="3458934"/>
          </a:xfrm>
          <a:solidFill>
            <a:schemeClr val="bg1">
              <a:alpha val="30000"/>
            </a:schemeClr>
          </a:solidFill>
          <a:ln>
            <a:solidFill>
              <a:schemeClr val="bg2"/>
            </a:solidFill>
          </a:ln>
          <a:effectLst>
            <a:outerShdw blurRad="114300" dist="38100" dir="5400000" algn="ctr" rotWithShape="0">
              <a:srgbClr val="000000">
                <a:alpha val="80000"/>
              </a:srgbClr>
            </a:outerShdw>
          </a:effectLst>
        </p:spPr>
        <p:txBody>
          <a:bodyPr vert="horz" lIns="91440" tIns="45720" rIns="91440" bIns="45720" rtlCol="0" anchor="ctr" anchorCtr="0">
            <a:normAutofit/>
          </a:bodyPr>
          <a:lstStyle>
            <a:lvl1pPr marL="0" indent="0" algn="ctr" defTabSz="914400" rtl="0" eaLnBrk="1" latinLnBrk="0" hangingPunct="1">
              <a:lnSpc>
                <a:spcPct val="95000"/>
              </a:lnSpc>
              <a:spcBef>
                <a:spcPts val="1440"/>
              </a:spcBef>
              <a:buClr>
                <a:srgbClr val="92D050"/>
              </a:buClr>
              <a:buSzPct val="90000"/>
              <a:buFont typeface="Arial" pitchFamily="34" charset="0"/>
              <a:buNone/>
              <a:tabLst/>
              <a:defRPr lang="en-US" sz="2000" kern="1200" dirty="0">
                <a:solidFill>
                  <a:schemeClr val="bg1"/>
                </a:solidFill>
                <a:latin typeface="+mj-lt"/>
                <a:ea typeface="+mn-ea"/>
                <a:cs typeface="+mn-cs"/>
              </a:defRPr>
            </a:lvl1pPr>
          </a:lstStyle>
          <a:p>
            <a:r>
              <a:rPr lang="en-US" dirty="0" smtClean="0"/>
              <a:t>Insert photo here</a:t>
            </a:r>
            <a:endParaRPr lang="en-US" dirty="0"/>
          </a:p>
        </p:txBody>
      </p:sp>
      <p:sp>
        <p:nvSpPr>
          <p:cNvPr id="56" name="Rectangle 55"/>
          <p:cNvSpPr/>
          <p:nvPr/>
        </p:nvSpPr>
        <p:spPr>
          <a:xfrm>
            <a:off x="9304020" y="1683658"/>
            <a:ext cx="2451002" cy="3442153"/>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57" name="Picture Placeholder 25"/>
          <p:cNvSpPr>
            <a:spLocks noGrp="1"/>
          </p:cNvSpPr>
          <p:nvPr>
            <p:ph type="pic" sz="quarter" idx="15" hasCustomPrompt="1"/>
          </p:nvPr>
        </p:nvSpPr>
        <p:spPr>
          <a:xfrm>
            <a:off x="9304020" y="1676400"/>
            <a:ext cx="2451001" cy="3449410"/>
          </a:xfrm>
          <a:solidFill>
            <a:schemeClr val="bg1">
              <a:alpha val="30000"/>
            </a:schemeClr>
          </a:solidFill>
          <a:ln>
            <a:solidFill>
              <a:schemeClr val="bg2"/>
            </a:solidFill>
          </a:ln>
          <a:effectLst>
            <a:outerShdw blurRad="114300" dist="38100" dir="5400000" algn="ctr" rotWithShape="0">
              <a:srgbClr val="000000">
                <a:alpha val="80000"/>
              </a:srgbClr>
            </a:outerShdw>
          </a:effectLst>
        </p:spPr>
        <p:txBody>
          <a:bodyPr vert="horz" lIns="91440" tIns="45720" rIns="91440" bIns="45720" rtlCol="0" anchor="ctr" anchorCtr="0">
            <a:normAutofit/>
          </a:bodyPr>
          <a:lstStyle>
            <a:lvl1pPr marL="0" indent="0" algn="ctr" defTabSz="914400" rtl="0" eaLnBrk="1" latinLnBrk="0" hangingPunct="1">
              <a:lnSpc>
                <a:spcPct val="95000"/>
              </a:lnSpc>
              <a:spcBef>
                <a:spcPts val="1440"/>
              </a:spcBef>
              <a:buClr>
                <a:srgbClr val="92D050"/>
              </a:buClr>
              <a:buSzPct val="90000"/>
              <a:buFont typeface="Arial" pitchFamily="34" charset="0"/>
              <a:buNone/>
              <a:tabLst/>
              <a:defRPr lang="en-US" sz="2000" kern="1200" dirty="0">
                <a:solidFill>
                  <a:schemeClr val="bg1"/>
                </a:solidFill>
                <a:latin typeface="+mj-lt"/>
                <a:ea typeface="+mn-ea"/>
                <a:cs typeface="+mn-cs"/>
              </a:defRPr>
            </a:lvl1pPr>
          </a:lstStyle>
          <a:p>
            <a:r>
              <a:rPr lang="en-US" dirty="0" smtClean="0"/>
              <a:t>Insert photo here</a:t>
            </a:r>
            <a:endParaRPr lang="en-US" dirty="0"/>
          </a:p>
        </p:txBody>
      </p:sp>
      <p:sp>
        <p:nvSpPr>
          <p:cNvPr id="58" name="Rectangle 57"/>
          <p:cNvSpPr/>
          <p:nvPr/>
        </p:nvSpPr>
        <p:spPr>
          <a:xfrm>
            <a:off x="9304020" y="5182961"/>
            <a:ext cx="2451002" cy="1304925"/>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59" name="Picture Placeholder 25"/>
          <p:cNvSpPr>
            <a:spLocks noGrp="1"/>
          </p:cNvSpPr>
          <p:nvPr>
            <p:ph type="pic" sz="quarter" idx="16" hasCustomPrompt="1"/>
          </p:nvPr>
        </p:nvSpPr>
        <p:spPr>
          <a:xfrm>
            <a:off x="9304020" y="5182961"/>
            <a:ext cx="2451001" cy="1304925"/>
          </a:xfrm>
          <a:solidFill>
            <a:schemeClr val="bg1">
              <a:alpha val="30000"/>
            </a:schemeClr>
          </a:solidFill>
          <a:ln>
            <a:solidFill>
              <a:schemeClr val="bg2"/>
            </a:solidFill>
          </a:ln>
          <a:effectLst>
            <a:outerShdw blurRad="114300" dist="38100" dir="5400000" algn="ctr" rotWithShape="0">
              <a:srgbClr val="000000">
                <a:alpha val="80000"/>
              </a:srgbClr>
            </a:outerShdw>
          </a:effectLst>
        </p:spPr>
        <p:txBody>
          <a:bodyPr vert="horz" lIns="91440" tIns="45720" rIns="91440" bIns="45720" rtlCol="0" anchor="ctr" anchorCtr="0">
            <a:normAutofit/>
          </a:bodyPr>
          <a:lstStyle>
            <a:lvl1pPr marL="0" indent="0" algn="ctr" defTabSz="914400" rtl="0" eaLnBrk="1" latinLnBrk="0" hangingPunct="1">
              <a:lnSpc>
                <a:spcPct val="95000"/>
              </a:lnSpc>
              <a:spcBef>
                <a:spcPts val="1440"/>
              </a:spcBef>
              <a:buClr>
                <a:srgbClr val="92D050"/>
              </a:buClr>
              <a:buSzPct val="90000"/>
              <a:buFont typeface="Arial" pitchFamily="34" charset="0"/>
              <a:buNone/>
              <a:tabLst/>
              <a:defRPr lang="en-US" sz="2000" kern="1200" dirty="0">
                <a:solidFill>
                  <a:schemeClr val="bg1"/>
                </a:solidFill>
                <a:latin typeface="+mj-lt"/>
                <a:ea typeface="+mn-ea"/>
                <a:cs typeface="+mn-cs"/>
              </a:defRPr>
            </a:lvl1pPr>
          </a:lstStyle>
          <a:p>
            <a:r>
              <a:rPr lang="en-US" dirty="0" smtClean="0"/>
              <a:t>Insert photo here</a:t>
            </a:r>
            <a:endParaRPr lang="en-US" dirty="0"/>
          </a:p>
        </p:txBody>
      </p:sp>
      <p:sp>
        <p:nvSpPr>
          <p:cNvPr id="17" name="Rectangle 5"/>
          <p:cNvSpPr>
            <a:spLocks noChangeArrowheads="1"/>
          </p:cNvSpPr>
          <p:nvPr userDrawn="1"/>
        </p:nvSpPr>
        <p:spPr bwMode="ltGray">
          <a:xfrm>
            <a:off x="10347517" y="6584514"/>
            <a:ext cx="1083706" cy="175257"/>
          </a:xfrm>
          <a:prstGeom prst="rect">
            <a:avLst/>
          </a:prstGeom>
          <a:noFill/>
          <a:ln w="9525">
            <a:noFill/>
            <a:miter lim="800000"/>
            <a:headEnd/>
            <a:tailEnd/>
          </a:ln>
          <a:effectLst/>
        </p:spPr>
        <p:txBody>
          <a:bodyPr wrap="square" lIns="82124" tIns="41061" rIns="82124" bIns="41061" anchor="b">
            <a:spAutoFit/>
          </a:bodyPr>
          <a:lstStyle/>
          <a:p>
            <a:pPr algn="r" defTabSz="814388">
              <a:lnSpc>
                <a:spcPct val="100000"/>
              </a:lnSpc>
            </a:pPr>
            <a:r>
              <a:rPr lang="en-US" sz="600" dirty="0">
                <a:solidFill>
                  <a:schemeClr val="bg1"/>
                </a:solidFill>
                <a:latin typeface="+mj-lt"/>
              </a:rPr>
              <a:t>Cisco Confidential</a:t>
            </a:r>
          </a:p>
        </p:txBody>
      </p:sp>
      <p:sp>
        <p:nvSpPr>
          <p:cNvPr id="18" name="Rectangle 5"/>
          <p:cNvSpPr>
            <a:spLocks noChangeArrowheads="1"/>
          </p:cNvSpPr>
          <p:nvPr userDrawn="1"/>
        </p:nvSpPr>
        <p:spPr bwMode="ltGray">
          <a:xfrm>
            <a:off x="10347517" y="6584514"/>
            <a:ext cx="1083706" cy="175257"/>
          </a:xfrm>
          <a:prstGeom prst="rect">
            <a:avLst/>
          </a:prstGeom>
          <a:noFill/>
          <a:ln w="9525">
            <a:noFill/>
            <a:miter lim="800000"/>
            <a:headEnd/>
            <a:tailEnd/>
          </a:ln>
          <a:effectLst/>
        </p:spPr>
        <p:txBody>
          <a:bodyPr wrap="square" lIns="82124" tIns="41061" rIns="82124" bIns="41061" anchor="b">
            <a:spAutoFit/>
          </a:bodyPr>
          <a:lstStyle/>
          <a:p>
            <a:pPr algn="r" defTabSz="814388">
              <a:lnSpc>
                <a:spcPct val="100000"/>
              </a:lnSpc>
            </a:pPr>
            <a:r>
              <a:rPr lang="en-US" sz="600" dirty="0">
                <a:solidFill>
                  <a:schemeClr val="bg1"/>
                </a:solidFill>
                <a:latin typeface="+mj-lt"/>
              </a:rPr>
              <a:t>Cisco Confidential</a:t>
            </a:r>
          </a:p>
        </p:txBody>
      </p:sp>
      <p:sp>
        <p:nvSpPr>
          <p:cNvPr id="20" name="Rectangle 4"/>
          <p:cNvSpPr>
            <a:spLocks noChangeArrowheads="1"/>
          </p:cNvSpPr>
          <p:nvPr userDrawn="1"/>
        </p:nvSpPr>
        <p:spPr bwMode="ltGray">
          <a:xfrm>
            <a:off x="354129" y="6586247"/>
            <a:ext cx="4559499" cy="175257"/>
          </a:xfrm>
          <a:prstGeom prst="rect">
            <a:avLst/>
          </a:prstGeom>
          <a:noFill/>
          <a:ln w="9525">
            <a:noFill/>
            <a:miter lim="800000"/>
            <a:headEnd/>
            <a:tailEnd/>
          </a:ln>
          <a:effectLst/>
        </p:spPr>
        <p:txBody>
          <a:bodyPr wrap="square" lIns="82124" tIns="41061" rIns="82124" bIns="41061" anchor="b" anchorCtr="0">
            <a:spAutoFit/>
          </a:bodyPr>
          <a:lstStyle/>
          <a:p>
            <a:pPr algn="l" defTabSz="814388">
              <a:lnSpc>
                <a:spcPct val="100000"/>
              </a:lnSpc>
            </a:pPr>
            <a:r>
              <a:rPr lang="en-US" sz="600" dirty="0" smtClean="0">
                <a:solidFill>
                  <a:schemeClr val="bg2"/>
                </a:solidFill>
                <a:latin typeface="+mj-lt"/>
              </a:rPr>
              <a:t>© 2013</a:t>
            </a:r>
            <a:r>
              <a:rPr lang="en-US" sz="600" baseline="0" dirty="0" smtClean="0">
                <a:solidFill>
                  <a:schemeClr val="bg2"/>
                </a:solidFill>
                <a:latin typeface="+mj-lt"/>
              </a:rPr>
              <a:t>  </a:t>
            </a:r>
            <a:r>
              <a:rPr lang="en-US" sz="600" dirty="0" smtClean="0">
                <a:solidFill>
                  <a:schemeClr val="bg2"/>
                </a:solidFill>
                <a:latin typeface="+mj-lt"/>
              </a:rPr>
              <a:t>Cisco and/or its affiliates. All rights reserved.</a:t>
            </a:r>
            <a:endParaRPr lang="en-US" sz="600" dirty="0">
              <a:solidFill>
                <a:schemeClr val="bg2"/>
              </a:solidFill>
              <a:latin typeface="+mj-lt"/>
            </a:endParaRPr>
          </a:p>
        </p:txBody>
      </p:sp>
      <p:sp>
        <p:nvSpPr>
          <p:cNvPr id="21" name="Rectangle 7"/>
          <p:cNvSpPr>
            <a:spLocks noChangeArrowheads="1"/>
          </p:cNvSpPr>
          <p:nvPr userDrawn="1"/>
        </p:nvSpPr>
        <p:spPr bwMode="ltGray">
          <a:xfrm>
            <a:off x="11578312" y="6580409"/>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lnSpc>
                <a:spcPct val="100000"/>
              </a:lnSpc>
            </a:pPr>
            <a:fld id="{DFCF27A5-1A5B-48D3-A060-2758FFBB1ADD}" type="slidenum">
              <a:rPr lang="en-US" sz="600">
                <a:solidFill>
                  <a:schemeClr val="bg2"/>
                </a:solidFill>
                <a:latin typeface="+mj-lt"/>
              </a:rPr>
              <a:pPr algn="r" defTabSz="814388">
                <a:lnSpc>
                  <a:spcPct val="100000"/>
                </a:lnSpc>
              </a:pPr>
              <a:t>‹#›</a:t>
            </a:fld>
            <a:endParaRPr lang="en-US" sz="600" dirty="0">
              <a:solidFill>
                <a:schemeClr val="bg2"/>
              </a:solidFill>
              <a:latin typeface="+mj-lt"/>
            </a:endParaRPr>
          </a:p>
        </p:txBody>
      </p:sp>
    </p:spTree>
    <p:extLst>
      <p:ext uri="{BB962C8B-B14F-4D97-AF65-F5344CB8AC3E}">
        <p14:creationId xmlns:p14="http://schemas.microsoft.com/office/powerpoint/2010/main" val="121082395"/>
      </p:ext>
    </p:extLst>
  </p:cSld>
  <p:clrMapOvr>
    <a:masterClrMapping/>
  </p:clrMapOvr>
  <p:transition>
    <p:wipe dir="r"/>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Large photo with bottom bar">
    <p:spTree>
      <p:nvGrpSpPr>
        <p:cNvPr id="1" name=""/>
        <p:cNvGrpSpPr/>
        <p:nvPr/>
      </p:nvGrpSpPr>
      <p:grpSpPr>
        <a:xfrm>
          <a:off x="0" y="0"/>
          <a:ext cx="0" cy="0"/>
          <a:chOff x="0" y="0"/>
          <a:chExt cx="0" cy="0"/>
        </a:xfrm>
      </p:grpSpPr>
      <p:sp>
        <p:nvSpPr>
          <p:cNvPr id="7" name="Rectangle 6"/>
          <p:cNvSpPr/>
          <p:nvPr/>
        </p:nvSpPr>
        <p:spPr>
          <a:xfrm>
            <a:off x="450986" y="310896"/>
            <a:ext cx="11299041" cy="6075390"/>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n-lt"/>
            </a:endParaRPr>
          </a:p>
        </p:txBody>
      </p:sp>
      <p:sp>
        <p:nvSpPr>
          <p:cNvPr id="5" name="Picture Placeholder 4"/>
          <p:cNvSpPr>
            <a:spLocks noGrp="1"/>
          </p:cNvSpPr>
          <p:nvPr>
            <p:ph type="pic" sz="quarter" idx="10" hasCustomPrompt="1"/>
          </p:nvPr>
        </p:nvSpPr>
        <p:spPr>
          <a:xfrm>
            <a:off x="444385" y="310897"/>
            <a:ext cx="11296883" cy="6054185"/>
          </a:xfrm>
          <a:ln>
            <a:solidFill>
              <a:schemeClr val="bg2"/>
            </a:solidFill>
          </a:ln>
        </p:spPr>
        <p:txBody>
          <a:bodyPr vert="horz" lIns="91440" tIns="45720" rIns="91440" bIns="45720" rtlCol="0" anchor="ctr" anchorCtr="0">
            <a:normAutofit/>
          </a:bodyPr>
          <a:lstStyle>
            <a:lvl1pPr marL="0" indent="0" algn="ctr" defTabSz="914400" rtl="0" eaLnBrk="1" latinLnBrk="0" hangingPunct="1">
              <a:lnSpc>
                <a:spcPct val="95000"/>
              </a:lnSpc>
              <a:spcBef>
                <a:spcPts val="1440"/>
              </a:spcBef>
              <a:buClr>
                <a:srgbClr val="92D050"/>
              </a:buClr>
              <a:buSzPct val="90000"/>
              <a:buFont typeface="Arial" pitchFamily="34" charset="0"/>
              <a:buNone/>
              <a:tabLst/>
              <a:defRPr lang="en-US" sz="2000" kern="1200" baseline="0" dirty="0">
                <a:solidFill>
                  <a:srgbClr val="546568"/>
                </a:solidFill>
                <a:latin typeface="+mn-lt"/>
                <a:ea typeface="+mn-ea"/>
                <a:cs typeface="+mn-cs"/>
              </a:defRPr>
            </a:lvl1pPr>
          </a:lstStyle>
          <a:p>
            <a:r>
              <a:rPr lang="en-US" dirty="0" smtClean="0"/>
              <a:t>Photo placeholder</a:t>
            </a:r>
            <a:endParaRPr lang="en-US" dirty="0"/>
          </a:p>
        </p:txBody>
      </p:sp>
      <p:sp>
        <p:nvSpPr>
          <p:cNvPr id="11" name="Rectangle 5"/>
          <p:cNvSpPr>
            <a:spLocks noChangeArrowheads="1"/>
          </p:cNvSpPr>
          <p:nvPr userDrawn="1"/>
        </p:nvSpPr>
        <p:spPr bwMode="ltGray">
          <a:xfrm>
            <a:off x="10640200" y="6584513"/>
            <a:ext cx="791023" cy="175257"/>
          </a:xfrm>
          <a:prstGeom prst="rect">
            <a:avLst/>
          </a:prstGeom>
          <a:noFill/>
          <a:ln w="9525">
            <a:noFill/>
            <a:miter lim="800000"/>
            <a:headEnd/>
            <a:tailEnd/>
          </a:ln>
          <a:effectLst/>
        </p:spPr>
        <p:txBody>
          <a:bodyPr wrap="none" lIns="82124" tIns="41061" rIns="82124" bIns="41061" anchor="b">
            <a:spAutoFit/>
          </a:bodyPr>
          <a:lstStyle/>
          <a:p>
            <a:pPr marL="0" algn="r" defTabSz="814388" rtl="0" eaLnBrk="1" latinLnBrk="0" hangingPunct="1">
              <a:lnSpc>
                <a:spcPct val="100000"/>
              </a:lnSpc>
            </a:pPr>
            <a:r>
              <a:rPr lang="en-US" sz="600" kern="1200" dirty="0">
                <a:solidFill>
                  <a:srgbClr val="C0C0C0"/>
                </a:solidFill>
                <a:latin typeface="+mj-lt"/>
                <a:ea typeface="+mn-ea"/>
                <a:cs typeface="+mn-cs"/>
              </a:rPr>
              <a:t>Cisco Confidential</a:t>
            </a:r>
          </a:p>
        </p:txBody>
      </p:sp>
      <p:pic>
        <p:nvPicPr>
          <p:cNvPr id="9" name="Picture 8" descr="segue texture.jpg"/>
          <p:cNvPicPr>
            <a:picLocks noChangeAspect="1"/>
          </p:cNvPicPr>
          <p:nvPr userDrawn="1"/>
        </p:nvPicPr>
        <p:blipFill>
          <a:blip r:embed="rId2" cstate="print"/>
          <a:srcRect t="95236" r="2996"/>
          <a:stretch>
            <a:fillRect/>
          </a:stretch>
        </p:blipFill>
        <p:spPr>
          <a:xfrm>
            <a:off x="444384" y="6381456"/>
            <a:ext cx="11300057" cy="163808"/>
          </a:xfrm>
          <a:prstGeom prst="rect">
            <a:avLst/>
          </a:prstGeom>
        </p:spPr>
      </p:pic>
      <p:sp>
        <p:nvSpPr>
          <p:cNvPr id="10" name="Rectangle 4"/>
          <p:cNvSpPr>
            <a:spLocks noChangeArrowheads="1"/>
          </p:cNvSpPr>
          <p:nvPr userDrawn="1"/>
        </p:nvSpPr>
        <p:spPr bwMode="ltGray">
          <a:xfrm>
            <a:off x="354129" y="6586247"/>
            <a:ext cx="4559499" cy="175257"/>
          </a:xfrm>
          <a:prstGeom prst="rect">
            <a:avLst/>
          </a:prstGeom>
          <a:noFill/>
          <a:ln w="9525">
            <a:noFill/>
            <a:miter lim="800000"/>
            <a:headEnd/>
            <a:tailEnd/>
          </a:ln>
          <a:effectLst/>
        </p:spPr>
        <p:txBody>
          <a:bodyPr wrap="square" lIns="82124" tIns="41061" rIns="82124" bIns="41061" anchor="b" anchorCtr="0">
            <a:spAutoFit/>
          </a:bodyPr>
          <a:lstStyle/>
          <a:p>
            <a:pPr algn="l" defTabSz="814388">
              <a:lnSpc>
                <a:spcPct val="100000"/>
              </a:lnSpc>
            </a:pPr>
            <a:r>
              <a:rPr lang="en-US" sz="600" dirty="0" smtClean="0">
                <a:solidFill>
                  <a:srgbClr val="C0C0C0"/>
                </a:solidFill>
                <a:latin typeface="+mj-lt"/>
              </a:rPr>
              <a:t>© 2013</a:t>
            </a:r>
            <a:r>
              <a:rPr lang="en-US" sz="600" baseline="0" dirty="0" smtClean="0">
                <a:solidFill>
                  <a:srgbClr val="C0C0C0"/>
                </a:solidFill>
                <a:latin typeface="+mj-lt"/>
              </a:rPr>
              <a:t>  </a:t>
            </a:r>
            <a:r>
              <a:rPr lang="en-US" sz="600" dirty="0" smtClean="0">
                <a:solidFill>
                  <a:srgbClr val="C0C0C0"/>
                </a:solidFill>
                <a:latin typeface="+mj-lt"/>
              </a:rPr>
              <a:t>Cisco and/or its affiliates. All rights reserved.</a:t>
            </a:r>
            <a:endParaRPr lang="en-US" sz="600" dirty="0">
              <a:solidFill>
                <a:srgbClr val="C0C0C0"/>
              </a:solidFill>
              <a:latin typeface="+mj-lt"/>
            </a:endParaRPr>
          </a:p>
        </p:txBody>
      </p:sp>
      <p:sp>
        <p:nvSpPr>
          <p:cNvPr id="13" name="Rectangle 7"/>
          <p:cNvSpPr>
            <a:spLocks noChangeArrowheads="1"/>
          </p:cNvSpPr>
          <p:nvPr userDrawn="1"/>
        </p:nvSpPr>
        <p:spPr bwMode="ltGray">
          <a:xfrm>
            <a:off x="11578312" y="6580409"/>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lnSpc>
                <a:spcPct val="100000"/>
              </a:lnSpc>
            </a:pPr>
            <a:fld id="{DFCF27A5-1A5B-48D3-A060-2758FFBB1ADD}" type="slidenum">
              <a:rPr lang="en-US" sz="600">
                <a:solidFill>
                  <a:srgbClr val="C0C0C0"/>
                </a:solidFill>
                <a:latin typeface="+mj-lt"/>
              </a:rPr>
              <a:pPr algn="r" defTabSz="814388">
                <a:lnSpc>
                  <a:spcPct val="100000"/>
                </a:lnSpc>
              </a:pPr>
              <a:t>‹#›</a:t>
            </a:fld>
            <a:endParaRPr lang="en-US" sz="600" dirty="0">
              <a:solidFill>
                <a:srgbClr val="C0C0C0"/>
              </a:solidFill>
              <a:latin typeface="+mj-lt"/>
            </a:endParaRPr>
          </a:p>
        </p:txBody>
      </p:sp>
    </p:spTree>
    <p:extLst>
      <p:ext uri="{BB962C8B-B14F-4D97-AF65-F5344CB8AC3E}">
        <p14:creationId xmlns:p14="http://schemas.microsoft.com/office/powerpoint/2010/main" val="1563513238"/>
      </p:ext>
    </p:extLst>
  </p:cSld>
  <p:clrMapOvr>
    <a:masterClrMapping/>
  </p:clrMapOvr>
  <p:transition>
    <p:wipe dir="r"/>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Full bleed photo">
    <p:spTree>
      <p:nvGrpSpPr>
        <p:cNvPr id="1" name=""/>
        <p:cNvGrpSpPr/>
        <p:nvPr/>
      </p:nvGrpSpPr>
      <p:grpSpPr>
        <a:xfrm>
          <a:off x="0" y="0"/>
          <a:ext cx="0" cy="0"/>
          <a:chOff x="0" y="0"/>
          <a:chExt cx="0" cy="0"/>
        </a:xfrm>
      </p:grpSpPr>
      <p:sp>
        <p:nvSpPr>
          <p:cNvPr id="3" name="Picture Placeholder 2"/>
          <p:cNvSpPr>
            <a:spLocks noGrp="1"/>
          </p:cNvSpPr>
          <p:nvPr>
            <p:ph type="pic" sz="quarter" idx="10" hasCustomPrompt="1"/>
          </p:nvPr>
        </p:nvSpPr>
        <p:spPr>
          <a:xfrm>
            <a:off x="0" y="0"/>
            <a:ext cx="12188826" cy="6858000"/>
          </a:xfrm>
        </p:spPr>
        <p:txBody>
          <a:bodyPr anchor="ctr" anchorCtr="1">
            <a:noAutofit/>
          </a:bodyPr>
          <a:lstStyle>
            <a:lvl1pPr algn="ctr">
              <a:buNone/>
              <a:defRPr>
                <a:latin typeface="+mj-lt"/>
              </a:defRPr>
            </a:lvl1pPr>
          </a:lstStyle>
          <a:p>
            <a:r>
              <a:rPr lang="en-US" dirty="0" smtClean="0"/>
              <a:t>Full bleed image placeholder</a:t>
            </a:r>
            <a:endParaRPr lang="en-US" dirty="0"/>
          </a:p>
        </p:txBody>
      </p:sp>
    </p:spTree>
    <p:extLst>
      <p:ext uri="{BB962C8B-B14F-4D97-AF65-F5344CB8AC3E}">
        <p14:creationId xmlns:p14="http://schemas.microsoft.com/office/powerpoint/2010/main" val="989206428"/>
      </p:ext>
    </p:extLst>
  </p:cSld>
  <p:clrMapOvr>
    <a:masterClrMapping/>
  </p:clrMapOvr>
  <p:transition>
    <p:wipe dir="r"/>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tandard video">
    <p:spTree>
      <p:nvGrpSpPr>
        <p:cNvPr id="1" name=""/>
        <p:cNvGrpSpPr/>
        <p:nvPr/>
      </p:nvGrpSpPr>
      <p:grpSpPr>
        <a:xfrm>
          <a:off x="0" y="0"/>
          <a:ext cx="0" cy="0"/>
          <a:chOff x="0" y="0"/>
          <a:chExt cx="0" cy="0"/>
        </a:xfrm>
      </p:grpSpPr>
      <p:pic>
        <p:nvPicPr>
          <p:cNvPr id="19" name="Picture 2" descr="C:\Documents and Settings\contractor\Desktop\Blue_Green_Gradient.png"/>
          <p:cNvPicPr>
            <a:picLocks noChangeAspect="1" noChangeArrowheads="1"/>
          </p:cNvPicPr>
          <p:nvPr/>
        </p:nvPicPr>
        <p:blipFill>
          <a:blip r:embed="rId2" cstate="print"/>
          <a:srcRect/>
          <a:stretch>
            <a:fillRect/>
          </a:stretch>
        </p:blipFill>
        <p:spPr bwMode="auto">
          <a:xfrm>
            <a:off x="-16929" y="0"/>
            <a:ext cx="12205754" cy="6858000"/>
          </a:xfrm>
          <a:prstGeom prst="rect">
            <a:avLst/>
          </a:prstGeom>
          <a:noFill/>
        </p:spPr>
      </p:pic>
      <p:pic>
        <p:nvPicPr>
          <p:cNvPr id="55" name="Picture 54" descr="texture.png"/>
          <p:cNvPicPr>
            <a:picLocks noChangeAspect="1"/>
          </p:cNvPicPr>
          <p:nvPr userDrawn="1"/>
        </p:nvPicPr>
        <p:blipFill>
          <a:blip r:embed="rId3" cstate="print"/>
          <a:stretch>
            <a:fillRect/>
          </a:stretch>
        </p:blipFill>
        <p:spPr>
          <a:xfrm>
            <a:off x="-16929" y="1786"/>
            <a:ext cx="12205754" cy="6856214"/>
          </a:xfrm>
          <a:prstGeom prst="rect">
            <a:avLst/>
          </a:prstGeom>
        </p:spPr>
      </p:pic>
      <p:sp>
        <p:nvSpPr>
          <p:cNvPr id="21" name="Media Placeholder 20"/>
          <p:cNvSpPr>
            <a:spLocks noGrp="1"/>
          </p:cNvSpPr>
          <p:nvPr>
            <p:ph type="media" sz="quarter" idx="10" hasCustomPrompt="1"/>
          </p:nvPr>
        </p:nvSpPr>
        <p:spPr>
          <a:xfrm>
            <a:off x="5853968" y="778669"/>
            <a:ext cx="5897880" cy="4425696"/>
          </a:xfrm>
          <a:solidFill>
            <a:schemeClr val="tx1">
              <a:lumMod val="50000"/>
            </a:schemeClr>
          </a:solidFill>
          <a:ln>
            <a:noFill/>
          </a:ln>
          <a:effectLst>
            <a:innerShdw blurRad="419100">
              <a:prstClr val="black">
                <a:alpha val="47000"/>
              </a:prstClr>
            </a:innerShdw>
          </a:effectLst>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marL="0" indent="0" algn="ctr" defTabSz="914400" rtl="0" eaLnBrk="1" latinLnBrk="0" hangingPunct="1">
              <a:lnSpc>
                <a:spcPct val="95000"/>
              </a:lnSpc>
              <a:spcBef>
                <a:spcPts val="1440"/>
              </a:spcBef>
              <a:buClr>
                <a:srgbClr val="92D050"/>
              </a:buClr>
              <a:buSzPct val="90000"/>
              <a:buFont typeface="Arial" pitchFamily="34" charset="0"/>
              <a:buNone/>
              <a:tabLst/>
              <a:defRPr lang="en-US" sz="1800" kern="1200">
                <a:solidFill>
                  <a:schemeClr val="lt1"/>
                </a:solidFill>
                <a:latin typeface="+mj-lt"/>
                <a:ea typeface="+mn-ea"/>
                <a:cs typeface="+mn-cs"/>
              </a:defRPr>
            </a:lvl1pPr>
          </a:lstStyle>
          <a:p>
            <a:r>
              <a:rPr lang="en-US" dirty="0" smtClean="0"/>
              <a:t>Click icon to add video</a:t>
            </a:r>
            <a:endParaRPr lang="en-US" dirty="0"/>
          </a:p>
        </p:txBody>
      </p:sp>
      <p:grpSp>
        <p:nvGrpSpPr>
          <p:cNvPr id="20" name="Group 5"/>
          <p:cNvGrpSpPr>
            <a:grpSpLocks/>
          </p:cNvGrpSpPr>
          <p:nvPr userDrawn="1"/>
        </p:nvGrpSpPr>
        <p:grpSpPr bwMode="auto">
          <a:xfrm>
            <a:off x="455613" y="6096000"/>
            <a:ext cx="841815" cy="447676"/>
            <a:chOff x="384" y="331"/>
            <a:chExt cx="912" cy="485"/>
          </a:xfrm>
        </p:grpSpPr>
        <p:sp>
          <p:nvSpPr>
            <p:cNvPr id="23" name="AutoShape 6"/>
            <p:cNvSpPr>
              <a:spLocks noChangeAspect="1" noChangeArrowheads="1" noTextEdit="1"/>
            </p:cNvSpPr>
            <p:nvPr/>
          </p:nvSpPr>
          <p:spPr bwMode="invGray">
            <a:xfrm>
              <a:off x="384" y="331"/>
              <a:ext cx="912" cy="485"/>
            </a:xfrm>
            <a:prstGeom prst="rect">
              <a:avLst/>
            </a:prstGeom>
            <a:noFill/>
            <a:ln w="9525">
              <a:noFill/>
              <a:miter lim="800000"/>
              <a:headEnd/>
              <a:tailEnd/>
            </a:ln>
          </p:spPr>
          <p:txBody>
            <a:bodyPr/>
            <a:lstStyle/>
            <a:p>
              <a:pPr marL="0" marR="0" lvl="0" indent="0" algn="ctr" defTabSz="914400" rtl="0" eaLnBrk="0" fontAlgn="base" latinLnBrk="0" hangingPunct="0">
                <a:lnSpc>
                  <a:spcPct val="90000"/>
                </a:lnSpc>
                <a:spcBef>
                  <a:spcPct val="0"/>
                </a:spcBef>
                <a:spcAft>
                  <a:spcPct val="0"/>
                </a:spcAft>
                <a:buClrTx/>
                <a:buSzTx/>
                <a:buFontTx/>
                <a:buNone/>
                <a:tabLst/>
                <a:defRPr/>
              </a:pPr>
              <a:endParaRPr kumimoji="0" lang="en-US" sz="2400" b="0" i="0" u="none" strike="noStrike" kern="1200" cap="none" spc="0" normalizeH="0" baseline="0" noProof="0" smtClean="0">
                <a:ln>
                  <a:noFill/>
                </a:ln>
                <a:solidFill>
                  <a:srgbClr val="FFFFFF"/>
                </a:solidFill>
                <a:effectLst/>
                <a:uLnTx/>
                <a:uFillTx/>
                <a:latin typeface="Arial" charset="0"/>
                <a:ea typeface="+mn-ea"/>
                <a:cs typeface="+mn-cs"/>
              </a:endParaRPr>
            </a:p>
          </p:txBody>
        </p:sp>
        <p:sp>
          <p:nvSpPr>
            <p:cNvPr id="24" name="Rectangle 7"/>
            <p:cNvSpPr>
              <a:spLocks noChangeArrowheads="1"/>
            </p:cNvSpPr>
            <p:nvPr/>
          </p:nvSpPr>
          <p:spPr bwMode="invGray">
            <a:xfrm>
              <a:off x="640" y="652"/>
              <a:ext cx="42" cy="158"/>
            </a:xfrm>
            <a:prstGeom prst="rect">
              <a:avLst/>
            </a:prstGeom>
            <a:solidFill>
              <a:srgbClr val="FFFFFF"/>
            </a:solidFill>
            <a:ln w="9525">
              <a:noFill/>
              <a:miter lim="800000"/>
              <a:headEnd/>
              <a:tailEnd/>
            </a:ln>
          </p:spPr>
          <p:txBody>
            <a:bodyPr/>
            <a:lstStyle/>
            <a:p>
              <a:pPr marL="0" marR="0" lvl="0" indent="0" algn="ctr" defTabSz="914400" rtl="0" eaLnBrk="0" fontAlgn="base" latinLnBrk="0" hangingPunct="0">
                <a:lnSpc>
                  <a:spcPct val="90000"/>
                </a:lnSpc>
                <a:spcBef>
                  <a:spcPct val="0"/>
                </a:spcBef>
                <a:spcAft>
                  <a:spcPct val="0"/>
                </a:spcAft>
                <a:buClrTx/>
                <a:buSzTx/>
                <a:buFontTx/>
                <a:buNone/>
                <a:tabLst/>
                <a:defRPr/>
              </a:pPr>
              <a:endParaRPr kumimoji="0" lang="en-US" sz="2400" b="0" i="0" u="none" strike="noStrike" kern="1200" cap="none" spc="0" normalizeH="0" baseline="0" noProof="0" smtClean="0">
                <a:ln>
                  <a:noFill/>
                </a:ln>
                <a:solidFill>
                  <a:srgbClr val="FFFFFF"/>
                </a:solidFill>
                <a:effectLst/>
                <a:uLnTx/>
                <a:uFillTx/>
                <a:latin typeface="Arial" charset="0"/>
                <a:ea typeface="+mn-ea"/>
                <a:cs typeface="+mn-cs"/>
              </a:endParaRPr>
            </a:p>
          </p:txBody>
        </p:sp>
        <p:sp>
          <p:nvSpPr>
            <p:cNvPr id="25" name="Freeform 8"/>
            <p:cNvSpPr>
              <a:spLocks/>
            </p:cNvSpPr>
            <p:nvPr/>
          </p:nvSpPr>
          <p:spPr bwMode="invGray">
            <a:xfrm>
              <a:off x="882" y="648"/>
              <a:ext cx="120" cy="166"/>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solidFill>
              <a:srgbClr val="FFFFFF"/>
            </a:solidFill>
            <a:ln w="9525">
              <a:noFill/>
              <a:round/>
              <a:headEnd/>
              <a:tailEnd/>
            </a:ln>
          </p:spPr>
          <p:txBody>
            <a:bodyPr/>
            <a:lstStyle/>
            <a:p>
              <a:pPr marL="0" marR="0" lvl="0" indent="0" algn="ctr" defTabSz="914400" rtl="0" eaLnBrk="0" fontAlgn="base" latinLnBrk="0" hangingPunct="0">
                <a:lnSpc>
                  <a:spcPct val="90000"/>
                </a:lnSpc>
                <a:spcBef>
                  <a:spcPct val="0"/>
                </a:spcBef>
                <a:spcAft>
                  <a:spcPct val="0"/>
                </a:spcAft>
                <a:buClrTx/>
                <a:buSzTx/>
                <a:buFontTx/>
                <a:buNone/>
                <a:tabLst/>
                <a:defRPr/>
              </a:pPr>
              <a:endParaRPr kumimoji="0" lang="en-US" sz="2400" b="0" i="0" u="none" strike="noStrike" kern="1200" cap="none" spc="0" normalizeH="0" baseline="0" noProof="0" smtClean="0">
                <a:ln>
                  <a:noFill/>
                </a:ln>
                <a:solidFill>
                  <a:srgbClr val="FFFFFF"/>
                </a:solidFill>
                <a:effectLst/>
                <a:uLnTx/>
                <a:uFillTx/>
                <a:latin typeface="Arial" charset="0"/>
                <a:ea typeface="+mn-ea"/>
                <a:cs typeface="+mn-cs"/>
              </a:endParaRPr>
            </a:p>
          </p:txBody>
        </p:sp>
        <p:sp>
          <p:nvSpPr>
            <p:cNvPr id="26" name="Freeform 9"/>
            <p:cNvSpPr>
              <a:spLocks/>
            </p:cNvSpPr>
            <p:nvPr/>
          </p:nvSpPr>
          <p:spPr bwMode="invGray">
            <a:xfrm>
              <a:off x="467" y="648"/>
              <a:ext cx="120" cy="166"/>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solidFill>
              <a:srgbClr val="FFFFFF"/>
            </a:solidFill>
            <a:ln w="9525">
              <a:noFill/>
              <a:round/>
              <a:headEnd/>
              <a:tailEnd/>
            </a:ln>
          </p:spPr>
          <p:txBody>
            <a:bodyPr/>
            <a:lstStyle/>
            <a:p>
              <a:pPr marL="0" marR="0" lvl="0" indent="0" algn="ctr" defTabSz="914400" rtl="0" eaLnBrk="0" fontAlgn="base" latinLnBrk="0" hangingPunct="0">
                <a:lnSpc>
                  <a:spcPct val="90000"/>
                </a:lnSpc>
                <a:spcBef>
                  <a:spcPct val="0"/>
                </a:spcBef>
                <a:spcAft>
                  <a:spcPct val="0"/>
                </a:spcAft>
                <a:buClrTx/>
                <a:buSzTx/>
                <a:buFontTx/>
                <a:buNone/>
                <a:tabLst/>
                <a:defRPr/>
              </a:pPr>
              <a:endParaRPr kumimoji="0" lang="en-US" sz="2400" b="0" i="0" u="none" strike="noStrike" kern="1200" cap="none" spc="0" normalizeH="0" baseline="0" noProof="0" smtClean="0">
                <a:ln>
                  <a:noFill/>
                </a:ln>
                <a:solidFill>
                  <a:srgbClr val="FFFFFF"/>
                </a:solidFill>
                <a:effectLst/>
                <a:uLnTx/>
                <a:uFillTx/>
                <a:latin typeface="Arial" charset="0"/>
                <a:ea typeface="+mn-ea"/>
                <a:cs typeface="+mn-cs"/>
              </a:endParaRPr>
            </a:p>
          </p:txBody>
        </p:sp>
        <p:sp>
          <p:nvSpPr>
            <p:cNvPr id="27" name="Freeform 10"/>
            <p:cNvSpPr>
              <a:spLocks noEditPoints="1"/>
            </p:cNvSpPr>
            <p:nvPr/>
          </p:nvSpPr>
          <p:spPr bwMode="invGray">
            <a:xfrm>
              <a:off x="1046" y="648"/>
              <a:ext cx="165" cy="166"/>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solidFill>
              <a:srgbClr val="FFFFFF"/>
            </a:solidFill>
            <a:ln w="9525">
              <a:noFill/>
              <a:round/>
              <a:headEnd/>
              <a:tailEnd/>
            </a:ln>
          </p:spPr>
          <p:txBody>
            <a:bodyPr/>
            <a:lstStyle/>
            <a:p>
              <a:pPr marL="0" marR="0" lvl="0" indent="0" algn="ctr" defTabSz="914400" rtl="0" eaLnBrk="0" fontAlgn="base" latinLnBrk="0" hangingPunct="0">
                <a:lnSpc>
                  <a:spcPct val="90000"/>
                </a:lnSpc>
                <a:spcBef>
                  <a:spcPct val="0"/>
                </a:spcBef>
                <a:spcAft>
                  <a:spcPct val="0"/>
                </a:spcAft>
                <a:buClrTx/>
                <a:buSzTx/>
                <a:buFontTx/>
                <a:buNone/>
                <a:tabLst/>
                <a:defRPr/>
              </a:pPr>
              <a:endParaRPr kumimoji="0" lang="en-US" sz="2400" b="0" i="0" u="none" strike="noStrike" kern="1200" cap="none" spc="0" normalizeH="0" baseline="0" noProof="0" smtClean="0">
                <a:ln>
                  <a:noFill/>
                </a:ln>
                <a:solidFill>
                  <a:srgbClr val="FFFFFF"/>
                </a:solidFill>
                <a:effectLst/>
                <a:uLnTx/>
                <a:uFillTx/>
                <a:latin typeface="Arial" charset="0"/>
                <a:ea typeface="+mn-ea"/>
                <a:cs typeface="+mn-cs"/>
              </a:endParaRPr>
            </a:p>
          </p:txBody>
        </p:sp>
        <p:sp>
          <p:nvSpPr>
            <p:cNvPr id="28" name="Freeform 11"/>
            <p:cNvSpPr>
              <a:spLocks/>
            </p:cNvSpPr>
            <p:nvPr/>
          </p:nvSpPr>
          <p:spPr bwMode="invGray">
            <a:xfrm>
              <a:off x="735" y="648"/>
              <a:ext cx="108" cy="166"/>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solidFill>
              <a:srgbClr val="FFFFFF"/>
            </a:solidFill>
            <a:ln w="9525">
              <a:noFill/>
              <a:round/>
              <a:headEnd/>
              <a:tailEnd/>
            </a:ln>
          </p:spPr>
          <p:txBody>
            <a:bodyPr/>
            <a:lstStyle/>
            <a:p>
              <a:pPr marL="0" marR="0" lvl="0" indent="0" algn="ctr" defTabSz="914400" rtl="0" eaLnBrk="0" fontAlgn="base" latinLnBrk="0" hangingPunct="0">
                <a:lnSpc>
                  <a:spcPct val="90000"/>
                </a:lnSpc>
                <a:spcBef>
                  <a:spcPct val="0"/>
                </a:spcBef>
                <a:spcAft>
                  <a:spcPct val="0"/>
                </a:spcAft>
                <a:buClrTx/>
                <a:buSzTx/>
                <a:buFontTx/>
                <a:buNone/>
                <a:tabLst/>
                <a:defRPr/>
              </a:pPr>
              <a:endParaRPr kumimoji="0" lang="en-US" sz="2400" b="0" i="0" u="none" strike="noStrike" kern="1200" cap="none" spc="0" normalizeH="0" baseline="0" noProof="0" smtClean="0">
                <a:ln>
                  <a:noFill/>
                </a:ln>
                <a:solidFill>
                  <a:srgbClr val="FFFFFF"/>
                </a:solidFill>
                <a:effectLst/>
                <a:uLnTx/>
                <a:uFillTx/>
                <a:latin typeface="Arial" charset="0"/>
                <a:ea typeface="+mn-ea"/>
                <a:cs typeface="+mn-cs"/>
              </a:endParaRPr>
            </a:p>
          </p:txBody>
        </p:sp>
        <p:sp>
          <p:nvSpPr>
            <p:cNvPr id="29" name="Freeform 12"/>
            <p:cNvSpPr>
              <a:spLocks/>
            </p:cNvSpPr>
            <p:nvPr/>
          </p:nvSpPr>
          <p:spPr bwMode="invGray">
            <a:xfrm>
              <a:off x="384" y="462"/>
              <a:ext cx="39" cy="81"/>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solidFill>
              <a:srgbClr val="FFFFFF"/>
            </a:solidFill>
            <a:ln w="9525">
              <a:noFill/>
              <a:round/>
              <a:headEnd/>
              <a:tailEnd/>
            </a:ln>
          </p:spPr>
          <p:txBody>
            <a:bodyPr/>
            <a:lstStyle/>
            <a:p>
              <a:pPr marL="0" marR="0" lvl="0" indent="0" algn="ctr" defTabSz="914400" rtl="0" eaLnBrk="0" fontAlgn="base" latinLnBrk="0" hangingPunct="0">
                <a:lnSpc>
                  <a:spcPct val="90000"/>
                </a:lnSpc>
                <a:spcBef>
                  <a:spcPct val="0"/>
                </a:spcBef>
                <a:spcAft>
                  <a:spcPct val="0"/>
                </a:spcAft>
                <a:buClrTx/>
                <a:buSzTx/>
                <a:buFontTx/>
                <a:buNone/>
                <a:tabLst/>
                <a:defRPr/>
              </a:pPr>
              <a:endParaRPr kumimoji="0" lang="en-US" sz="2400" b="0" i="0" u="none" strike="noStrike" kern="1200" cap="none" spc="0" normalizeH="0" baseline="0" noProof="0" smtClean="0">
                <a:ln>
                  <a:noFill/>
                </a:ln>
                <a:solidFill>
                  <a:srgbClr val="FFFFFF"/>
                </a:solidFill>
                <a:effectLst/>
                <a:uLnTx/>
                <a:uFillTx/>
                <a:latin typeface="Arial" charset="0"/>
                <a:ea typeface="+mn-ea"/>
                <a:cs typeface="+mn-cs"/>
              </a:endParaRPr>
            </a:p>
          </p:txBody>
        </p:sp>
        <p:sp>
          <p:nvSpPr>
            <p:cNvPr id="30" name="Freeform 13"/>
            <p:cNvSpPr>
              <a:spLocks/>
            </p:cNvSpPr>
            <p:nvPr/>
          </p:nvSpPr>
          <p:spPr bwMode="invGray">
            <a:xfrm>
              <a:off x="494" y="407"/>
              <a:ext cx="39" cy="136"/>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solidFill>
              <a:srgbClr val="FFFFFF"/>
            </a:solidFill>
            <a:ln w="9525">
              <a:noFill/>
              <a:round/>
              <a:headEnd/>
              <a:tailEnd/>
            </a:ln>
          </p:spPr>
          <p:txBody>
            <a:bodyPr/>
            <a:lstStyle/>
            <a:p>
              <a:pPr marL="0" marR="0" lvl="0" indent="0" algn="ctr" defTabSz="914400" rtl="0" eaLnBrk="0" fontAlgn="base" latinLnBrk="0" hangingPunct="0">
                <a:lnSpc>
                  <a:spcPct val="90000"/>
                </a:lnSpc>
                <a:spcBef>
                  <a:spcPct val="0"/>
                </a:spcBef>
                <a:spcAft>
                  <a:spcPct val="0"/>
                </a:spcAft>
                <a:buClrTx/>
                <a:buSzTx/>
                <a:buFontTx/>
                <a:buNone/>
                <a:tabLst/>
                <a:defRPr/>
              </a:pPr>
              <a:endParaRPr kumimoji="0" lang="en-US" sz="2400" b="0" i="0" u="none" strike="noStrike" kern="1200" cap="none" spc="0" normalizeH="0" baseline="0" noProof="0" smtClean="0">
                <a:ln>
                  <a:noFill/>
                </a:ln>
                <a:solidFill>
                  <a:srgbClr val="FFFFFF"/>
                </a:solidFill>
                <a:effectLst/>
                <a:uLnTx/>
                <a:uFillTx/>
                <a:latin typeface="Arial" charset="0"/>
                <a:ea typeface="+mn-ea"/>
                <a:cs typeface="+mn-cs"/>
              </a:endParaRPr>
            </a:p>
          </p:txBody>
        </p:sp>
        <p:sp>
          <p:nvSpPr>
            <p:cNvPr id="31" name="Freeform 14"/>
            <p:cNvSpPr>
              <a:spLocks/>
            </p:cNvSpPr>
            <p:nvPr/>
          </p:nvSpPr>
          <p:spPr bwMode="invGray">
            <a:xfrm>
              <a:off x="601" y="333"/>
              <a:ext cx="39" cy="249"/>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solidFill>
              <a:srgbClr val="FFFFFF"/>
            </a:solidFill>
            <a:ln w="9525">
              <a:noFill/>
              <a:round/>
              <a:headEnd/>
              <a:tailEnd/>
            </a:ln>
          </p:spPr>
          <p:txBody>
            <a:bodyPr/>
            <a:lstStyle/>
            <a:p>
              <a:pPr marL="0" marR="0" lvl="0" indent="0" algn="ctr" defTabSz="914400" rtl="0" eaLnBrk="0" fontAlgn="base" latinLnBrk="0" hangingPunct="0">
                <a:lnSpc>
                  <a:spcPct val="90000"/>
                </a:lnSpc>
                <a:spcBef>
                  <a:spcPct val="0"/>
                </a:spcBef>
                <a:spcAft>
                  <a:spcPct val="0"/>
                </a:spcAft>
                <a:buClrTx/>
                <a:buSzTx/>
                <a:buFontTx/>
                <a:buNone/>
                <a:tabLst/>
                <a:defRPr/>
              </a:pPr>
              <a:endParaRPr kumimoji="0" lang="en-US" sz="2400" b="0" i="0" u="none" strike="noStrike" kern="1200" cap="none" spc="0" normalizeH="0" baseline="0" noProof="0" smtClean="0">
                <a:ln>
                  <a:noFill/>
                </a:ln>
                <a:solidFill>
                  <a:srgbClr val="FFFFFF"/>
                </a:solidFill>
                <a:effectLst/>
                <a:uLnTx/>
                <a:uFillTx/>
                <a:latin typeface="Arial" charset="0"/>
                <a:ea typeface="+mn-ea"/>
                <a:cs typeface="+mn-cs"/>
              </a:endParaRPr>
            </a:p>
          </p:txBody>
        </p:sp>
        <p:sp>
          <p:nvSpPr>
            <p:cNvPr id="32" name="Freeform 15"/>
            <p:cNvSpPr>
              <a:spLocks/>
            </p:cNvSpPr>
            <p:nvPr/>
          </p:nvSpPr>
          <p:spPr bwMode="invGray">
            <a:xfrm>
              <a:off x="711" y="407"/>
              <a:ext cx="39" cy="136"/>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solidFill>
              <a:srgbClr val="FFFFFF"/>
            </a:solidFill>
            <a:ln w="9525">
              <a:noFill/>
              <a:round/>
              <a:headEnd/>
              <a:tailEnd/>
            </a:ln>
          </p:spPr>
          <p:txBody>
            <a:bodyPr/>
            <a:lstStyle/>
            <a:p>
              <a:pPr marL="0" marR="0" lvl="0" indent="0" algn="ctr" defTabSz="914400" rtl="0" eaLnBrk="0" fontAlgn="base" latinLnBrk="0" hangingPunct="0">
                <a:lnSpc>
                  <a:spcPct val="90000"/>
                </a:lnSpc>
                <a:spcBef>
                  <a:spcPct val="0"/>
                </a:spcBef>
                <a:spcAft>
                  <a:spcPct val="0"/>
                </a:spcAft>
                <a:buClrTx/>
                <a:buSzTx/>
                <a:buFontTx/>
                <a:buNone/>
                <a:tabLst/>
                <a:defRPr/>
              </a:pPr>
              <a:endParaRPr kumimoji="0" lang="en-US" sz="2400" b="0" i="0" u="none" strike="noStrike" kern="1200" cap="none" spc="0" normalizeH="0" baseline="0" noProof="0" smtClean="0">
                <a:ln>
                  <a:noFill/>
                </a:ln>
                <a:solidFill>
                  <a:srgbClr val="FFFFFF"/>
                </a:solidFill>
                <a:effectLst/>
                <a:uLnTx/>
                <a:uFillTx/>
                <a:latin typeface="Arial" charset="0"/>
                <a:ea typeface="+mn-ea"/>
                <a:cs typeface="+mn-cs"/>
              </a:endParaRPr>
            </a:p>
          </p:txBody>
        </p:sp>
        <p:sp>
          <p:nvSpPr>
            <p:cNvPr id="33" name="Freeform 16"/>
            <p:cNvSpPr>
              <a:spLocks/>
            </p:cNvSpPr>
            <p:nvPr/>
          </p:nvSpPr>
          <p:spPr bwMode="invGray">
            <a:xfrm>
              <a:off x="818" y="462"/>
              <a:ext cx="42" cy="81"/>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solidFill>
              <a:srgbClr val="FFFFFF"/>
            </a:solidFill>
            <a:ln w="9525">
              <a:noFill/>
              <a:round/>
              <a:headEnd/>
              <a:tailEnd/>
            </a:ln>
          </p:spPr>
          <p:txBody>
            <a:bodyPr/>
            <a:lstStyle/>
            <a:p>
              <a:pPr marL="0" marR="0" lvl="0" indent="0" algn="ctr" defTabSz="914400" rtl="0" eaLnBrk="0" fontAlgn="base" latinLnBrk="0" hangingPunct="0">
                <a:lnSpc>
                  <a:spcPct val="90000"/>
                </a:lnSpc>
                <a:spcBef>
                  <a:spcPct val="0"/>
                </a:spcBef>
                <a:spcAft>
                  <a:spcPct val="0"/>
                </a:spcAft>
                <a:buClrTx/>
                <a:buSzTx/>
                <a:buFontTx/>
                <a:buNone/>
                <a:tabLst/>
                <a:defRPr/>
              </a:pPr>
              <a:endParaRPr kumimoji="0" lang="en-US" sz="2400" b="0" i="0" u="none" strike="noStrike" kern="1200" cap="none" spc="0" normalizeH="0" baseline="0" noProof="0" smtClean="0">
                <a:ln>
                  <a:noFill/>
                </a:ln>
                <a:solidFill>
                  <a:srgbClr val="FFFFFF"/>
                </a:solidFill>
                <a:effectLst/>
                <a:uLnTx/>
                <a:uFillTx/>
                <a:latin typeface="Arial" charset="0"/>
                <a:ea typeface="+mn-ea"/>
                <a:cs typeface="+mn-cs"/>
              </a:endParaRPr>
            </a:p>
          </p:txBody>
        </p:sp>
        <p:sp>
          <p:nvSpPr>
            <p:cNvPr id="34" name="Freeform 17"/>
            <p:cNvSpPr>
              <a:spLocks/>
            </p:cNvSpPr>
            <p:nvPr/>
          </p:nvSpPr>
          <p:spPr bwMode="invGray">
            <a:xfrm>
              <a:off x="928" y="407"/>
              <a:ext cx="39" cy="136"/>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solidFill>
              <a:srgbClr val="FFFFFF"/>
            </a:solidFill>
            <a:ln w="9525">
              <a:noFill/>
              <a:round/>
              <a:headEnd/>
              <a:tailEnd/>
            </a:ln>
          </p:spPr>
          <p:txBody>
            <a:bodyPr/>
            <a:lstStyle/>
            <a:p>
              <a:pPr marL="0" marR="0" lvl="0" indent="0" algn="ctr" defTabSz="914400" rtl="0" eaLnBrk="0" fontAlgn="base" latinLnBrk="0" hangingPunct="0">
                <a:lnSpc>
                  <a:spcPct val="90000"/>
                </a:lnSpc>
                <a:spcBef>
                  <a:spcPct val="0"/>
                </a:spcBef>
                <a:spcAft>
                  <a:spcPct val="0"/>
                </a:spcAft>
                <a:buClrTx/>
                <a:buSzTx/>
                <a:buFontTx/>
                <a:buNone/>
                <a:tabLst/>
                <a:defRPr/>
              </a:pPr>
              <a:endParaRPr kumimoji="0" lang="en-US" sz="2400" b="0" i="0" u="none" strike="noStrike" kern="1200" cap="none" spc="0" normalizeH="0" baseline="0" noProof="0" smtClean="0">
                <a:ln>
                  <a:noFill/>
                </a:ln>
                <a:solidFill>
                  <a:srgbClr val="FFFFFF"/>
                </a:solidFill>
                <a:effectLst/>
                <a:uLnTx/>
                <a:uFillTx/>
                <a:latin typeface="Arial" charset="0"/>
                <a:ea typeface="+mn-ea"/>
                <a:cs typeface="+mn-cs"/>
              </a:endParaRPr>
            </a:p>
          </p:txBody>
        </p:sp>
        <p:sp>
          <p:nvSpPr>
            <p:cNvPr id="35" name="Freeform 18"/>
            <p:cNvSpPr>
              <a:spLocks/>
            </p:cNvSpPr>
            <p:nvPr/>
          </p:nvSpPr>
          <p:spPr bwMode="invGray">
            <a:xfrm>
              <a:off x="1037" y="333"/>
              <a:ext cx="40" cy="249"/>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solidFill>
              <a:srgbClr val="FFFFFF"/>
            </a:solidFill>
            <a:ln w="9525">
              <a:noFill/>
              <a:round/>
              <a:headEnd/>
              <a:tailEnd/>
            </a:ln>
          </p:spPr>
          <p:txBody>
            <a:bodyPr/>
            <a:lstStyle/>
            <a:p>
              <a:pPr marL="0" marR="0" lvl="0" indent="0" algn="ctr" defTabSz="914400" rtl="0" eaLnBrk="0" fontAlgn="base" latinLnBrk="0" hangingPunct="0">
                <a:lnSpc>
                  <a:spcPct val="90000"/>
                </a:lnSpc>
                <a:spcBef>
                  <a:spcPct val="0"/>
                </a:spcBef>
                <a:spcAft>
                  <a:spcPct val="0"/>
                </a:spcAft>
                <a:buClrTx/>
                <a:buSzTx/>
                <a:buFontTx/>
                <a:buNone/>
                <a:tabLst/>
                <a:defRPr/>
              </a:pPr>
              <a:endParaRPr kumimoji="0" lang="en-US" sz="2400" b="0" i="0" u="none" strike="noStrike" kern="1200" cap="none" spc="0" normalizeH="0" baseline="0" noProof="0" smtClean="0">
                <a:ln>
                  <a:noFill/>
                </a:ln>
                <a:solidFill>
                  <a:srgbClr val="FFFFFF"/>
                </a:solidFill>
                <a:effectLst/>
                <a:uLnTx/>
                <a:uFillTx/>
                <a:latin typeface="Arial" charset="0"/>
                <a:ea typeface="+mn-ea"/>
                <a:cs typeface="+mn-cs"/>
              </a:endParaRPr>
            </a:p>
          </p:txBody>
        </p:sp>
        <p:sp>
          <p:nvSpPr>
            <p:cNvPr id="36" name="Freeform 19"/>
            <p:cNvSpPr>
              <a:spLocks/>
            </p:cNvSpPr>
            <p:nvPr/>
          </p:nvSpPr>
          <p:spPr bwMode="invGray">
            <a:xfrm>
              <a:off x="1145" y="407"/>
              <a:ext cx="39" cy="136"/>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solidFill>
              <a:srgbClr val="FFFFFF"/>
            </a:solidFill>
            <a:ln w="9525">
              <a:noFill/>
              <a:round/>
              <a:headEnd/>
              <a:tailEnd/>
            </a:ln>
          </p:spPr>
          <p:txBody>
            <a:bodyPr/>
            <a:lstStyle/>
            <a:p>
              <a:pPr marL="0" marR="0" lvl="0" indent="0" algn="ctr" defTabSz="914400" rtl="0" eaLnBrk="0" fontAlgn="base" latinLnBrk="0" hangingPunct="0">
                <a:lnSpc>
                  <a:spcPct val="90000"/>
                </a:lnSpc>
                <a:spcBef>
                  <a:spcPct val="0"/>
                </a:spcBef>
                <a:spcAft>
                  <a:spcPct val="0"/>
                </a:spcAft>
                <a:buClrTx/>
                <a:buSzTx/>
                <a:buFontTx/>
                <a:buNone/>
                <a:tabLst/>
                <a:defRPr/>
              </a:pPr>
              <a:endParaRPr kumimoji="0" lang="en-US" sz="2400" b="0" i="0" u="none" strike="noStrike" kern="1200" cap="none" spc="0" normalizeH="0" baseline="0" noProof="0" smtClean="0">
                <a:ln>
                  <a:noFill/>
                </a:ln>
                <a:solidFill>
                  <a:srgbClr val="FFFFFF"/>
                </a:solidFill>
                <a:effectLst/>
                <a:uLnTx/>
                <a:uFillTx/>
                <a:latin typeface="Arial" charset="0"/>
                <a:ea typeface="+mn-ea"/>
                <a:cs typeface="+mn-cs"/>
              </a:endParaRPr>
            </a:p>
          </p:txBody>
        </p:sp>
        <p:sp>
          <p:nvSpPr>
            <p:cNvPr id="37" name="Freeform 20"/>
            <p:cNvSpPr>
              <a:spLocks/>
            </p:cNvSpPr>
            <p:nvPr/>
          </p:nvSpPr>
          <p:spPr bwMode="invGray">
            <a:xfrm>
              <a:off x="1254" y="462"/>
              <a:ext cx="40" cy="81"/>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solidFill>
              <a:srgbClr val="FFFFFF"/>
            </a:solidFill>
            <a:ln w="9525">
              <a:noFill/>
              <a:round/>
              <a:headEnd/>
              <a:tailEnd/>
            </a:ln>
          </p:spPr>
          <p:txBody>
            <a:bodyPr/>
            <a:lstStyle/>
            <a:p>
              <a:pPr marL="0" marR="0" lvl="0" indent="0" algn="ctr" defTabSz="914400" rtl="0" eaLnBrk="0" fontAlgn="base" latinLnBrk="0" hangingPunct="0">
                <a:lnSpc>
                  <a:spcPct val="90000"/>
                </a:lnSpc>
                <a:spcBef>
                  <a:spcPct val="0"/>
                </a:spcBef>
                <a:spcAft>
                  <a:spcPct val="0"/>
                </a:spcAft>
                <a:buClrTx/>
                <a:buSzTx/>
                <a:buFontTx/>
                <a:buNone/>
                <a:tabLst/>
                <a:defRPr/>
              </a:pPr>
              <a:endParaRPr kumimoji="0" lang="en-US" sz="2400" b="0" i="0" u="none" strike="noStrike" kern="1200" cap="none" spc="0" normalizeH="0" baseline="0" noProof="0" smtClean="0">
                <a:ln>
                  <a:noFill/>
                </a:ln>
                <a:solidFill>
                  <a:srgbClr val="FFFFFF"/>
                </a:solidFill>
                <a:effectLst/>
                <a:uLnTx/>
                <a:uFillTx/>
                <a:latin typeface="Arial" charset="0"/>
                <a:ea typeface="+mn-ea"/>
                <a:cs typeface="+mn-cs"/>
              </a:endParaRPr>
            </a:p>
          </p:txBody>
        </p:sp>
      </p:grpSp>
    </p:spTree>
    <p:extLst>
      <p:ext uri="{BB962C8B-B14F-4D97-AF65-F5344CB8AC3E}">
        <p14:creationId xmlns:p14="http://schemas.microsoft.com/office/powerpoint/2010/main" val="714059560"/>
      </p:ext>
    </p:extLst>
  </p:cSld>
  <p:clrMapOvr>
    <a:masterClrMapping/>
  </p:clrMapOvr>
  <p:transition>
    <p:wipe dir="r"/>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Blank_gradient only">
    <p:spTree>
      <p:nvGrpSpPr>
        <p:cNvPr id="1" name=""/>
        <p:cNvGrpSpPr/>
        <p:nvPr/>
      </p:nvGrpSpPr>
      <p:grpSpPr>
        <a:xfrm>
          <a:off x="0" y="0"/>
          <a:ext cx="0" cy="0"/>
          <a:chOff x="0" y="0"/>
          <a:chExt cx="0" cy="0"/>
        </a:xfrm>
      </p:grpSpPr>
      <p:pic>
        <p:nvPicPr>
          <p:cNvPr id="19" name="Picture 2" descr="C:\Documents and Settings\contractor\Desktop\Blue_Green_Gradient.png"/>
          <p:cNvPicPr>
            <a:picLocks noChangeAspect="1" noChangeArrowheads="1"/>
          </p:cNvPicPr>
          <p:nvPr userDrawn="1"/>
        </p:nvPicPr>
        <p:blipFill>
          <a:blip r:embed="rId2" cstate="print"/>
          <a:srcRect/>
          <a:stretch>
            <a:fillRect/>
          </a:stretch>
        </p:blipFill>
        <p:spPr bwMode="auto">
          <a:xfrm>
            <a:off x="-16929" y="0"/>
            <a:ext cx="12205754" cy="6858000"/>
          </a:xfrm>
          <a:prstGeom prst="rect">
            <a:avLst/>
          </a:prstGeom>
          <a:noFill/>
        </p:spPr>
      </p:pic>
      <p:sp>
        <p:nvSpPr>
          <p:cNvPr id="3" name="Rectangle 5"/>
          <p:cNvSpPr>
            <a:spLocks noChangeArrowheads="1"/>
          </p:cNvSpPr>
          <p:nvPr userDrawn="1"/>
        </p:nvSpPr>
        <p:spPr bwMode="ltGray">
          <a:xfrm>
            <a:off x="10347517" y="6584514"/>
            <a:ext cx="1083706" cy="175257"/>
          </a:xfrm>
          <a:prstGeom prst="rect">
            <a:avLst/>
          </a:prstGeom>
          <a:noFill/>
          <a:ln w="9525">
            <a:noFill/>
            <a:miter lim="800000"/>
            <a:headEnd/>
            <a:tailEnd/>
          </a:ln>
          <a:effectLst/>
        </p:spPr>
        <p:txBody>
          <a:bodyPr wrap="square" lIns="82124" tIns="41061" rIns="82124" bIns="41061" anchor="b">
            <a:spAutoFit/>
          </a:bodyPr>
          <a:lstStyle/>
          <a:p>
            <a:pPr algn="r" defTabSz="814388">
              <a:lnSpc>
                <a:spcPct val="100000"/>
              </a:lnSpc>
            </a:pPr>
            <a:r>
              <a:rPr lang="en-US" sz="600" dirty="0">
                <a:solidFill>
                  <a:schemeClr val="bg1"/>
                </a:solidFill>
                <a:latin typeface="+mj-lt"/>
              </a:rPr>
              <a:t>Cisco Confidential</a:t>
            </a:r>
          </a:p>
        </p:txBody>
      </p:sp>
      <p:sp>
        <p:nvSpPr>
          <p:cNvPr id="4" name="Rectangle 5"/>
          <p:cNvSpPr>
            <a:spLocks noChangeArrowheads="1"/>
          </p:cNvSpPr>
          <p:nvPr userDrawn="1"/>
        </p:nvSpPr>
        <p:spPr bwMode="ltGray">
          <a:xfrm>
            <a:off x="10347517" y="6584514"/>
            <a:ext cx="1083706" cy="175257"/>
          </a:xfrm>
          <a:prstGeom prst="rect">
            <a:avLst/>
          </a:prstGeom>
          <a:noFill/>
          <a:ln w="9525">
            <a:noFill/>
            <a:miter lim="800000"/>
            <a:headEnd/>
            <a:tailEnd/>
          </a:ln>
          <a:effectLst/>
        </p:spPr>
        <p:txBody>
          <a:bodyPr wrap="square" lIns="82124" tIns="41061" rIns="82124" bIns="41061" anchor="b">
            <a:spAutoFit/>
          </a:bodyPr>
          <a:lstStyle/>
          <a:p>
            <a:pPr algn="r" defTabSz="814388">
              <a:lnSpc>
                <a:spcPct val="100000"/>
              </a:lnSpc>
            </a:pPr>
            <a:r>
              <a:rPr lang="en-US" sz="600" dirty="0">
                <a:solidFill>
                  <a:schemeClr val="bg1"/>
                </a:solidFill>
                <a:latin typeface="+mj-lt"/>
              </a:rPr>
              <a:t>Cisco Confidential</a:t>
            </a:r>
          </a:p>
        </p:txBody>
      </p:sp>
      <p:sp>
        <p:nvSpPr>
          <p:cNvPr id="5" name="Rectangle 4"/>
          <p:cNvSpPr>
            <a:spLocks noChangeArrowheads="1"/>
          </p:cNvSpPr>
          <p:nvPr userDrawn="1"/>
        </p:nvSpPr>
        <p:spPr bwMode="ltGray">
          <a:xfrm>
            <a:off x="354129" y="6586247"/>
            <a:ext cx="4559499" cy="175257"/>
          </a:xfrm>
          <a:prstGeom prst="rect">
            <a:avLst/>
          </a:prstGeom>
          <a:noFill/>
          <a:ln w="9525">
            <a:noFill/>
            <a:miter lim="800000"/>
            <a:headEnd/>
            <a:tailEnd/>
          </a:ln>
          <a:effectLst/>
        </p:spPr>
        <p:txBody>
          <a:bodyPr wrap="square" lIns="82124" tIns="41061" rIns="82124" bIns="41061" anchor="b" anchorCtr="0">
            <a:spAutoFit/>
          </a:bodyPr>
          <a:lstStyle/>
          <a:p>
            <a:pPr algn="l" defTabSz="814388">
              <a:lnSpc>
                <a:spcPct val="100000"/>
              </a:lnSpc>
            </a:pPr>
            <a:r>
              <a:rPr lang="en-US" sz="600" dirty="0" smtClean="0">
                <a:solidFill>
                  <a:schemeClr val="bg2"/>
                </a:solidFill>
                <a:latin typeface="+mj-lt"/>
              </a:rPr>
              <a:t>© 2013</a:t>
            </a:r>
            <a:r>
              <a:rPr lang="en-US" sz="600" baseline="0" dirty="0" smtClean="0">
                <a:solidFill>
                  <a:schemeClr val="bg2"/>
                </a:solidFill>
                <a:latin typeface="+mj-lt"/>
              </a:rPr>
              <a:t>  </a:t>
            </a:r>
            <a:r>
              <a:rPr lang="en-US" sz="600" dirty="0" smtClean="0">
                <a:solidFill>
                  <a:schemeClr val="bg2"/>
                </a:solidFill>
                <a:latin typeface="+mj-lt"/>
              </a:rPr>
              <a:t>Cisco and/or its affiliates. All rights reserved.</a:t>
            </a:r>
            <a:endParaRPr lang="en-US" sz="600" dirty="0">
              <a:solidFill>
                <a:schemeClr val="bg2"/>
              </a:solidFill>
              <a:latin typeface="+mj-lt"/>
            </a:endParaRPr>
          </a:p>
        </p:txBody>
      </p:sp>
      <p:sp>
        <p:nvSpPr>
          <p:cNvPr id="6" name="Rectangle 7"/>
          <p:cNvSpPr>
            <a:spLocks noChangeArrowheads="1"/>
          </p:cNvSpPr>
          <p:nvPr userDrawn="1"/>
        </p:nvSpPr>
        <p:spPr bwMode="ltGray">
          <a:xfrm>
            <a:off x="11578312" y="6580409"/>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lnSpc>
                <a:spcPct val="100000"/>
              </a:lnSpc>
            </a:pPr>
            <a:fld id="{DFCF27A5-1A5B-48D3-A060-2758FFBB1ADD}" type="slidenum">
              <a:rPr lang="en-US" sz="600">
                <a:solidFill>
                  <a:schemeClr val="bg2"/>
                </a:solidFill>
                <a:latin typeface="+mj-lt"/>
              </a:rPr>
              <a:pPr algn="r" defTabSz="814388">
                <a:lnSpc>
                  <a:spcPct val="100000"/>
                </a:lnSpc>
              </a:pPr>
              <a:t>‹#›</a:t>
            </a:fld>
            <a:endParaRPr lang="en-US" sz="600" dirty="0">
              <a:solidFill>
                <a:schemeClr val="bg2"/>
              </a:solidFill>
              <a:latin typeface="+mj-lt"/>
            </a:endParaRPr>
          </a:p>
        </p:txBody>
      </p:sp>
    </p:spTree>
    <p:extLst>
      <p:ext uri="{BB962C8B-B14F-4D97-AF65-F5344CB8AC3E}">
        <p14:creationId xmlns:p14="http://schemas.microsoft.com/office/powerpoint/2010/main" val="535299609"/>
      </p:ext>
    </p:extLst>
  </p:cSld>
  <p:clrMapOvr>
    <a:masterClrMapping/>
  </p:clrMapOvr>
  <p:transition>
    <p:wipe dir="r"/>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Closing Slide_green">
    <p:spTree>
      <p:nvGrpSpPr>
        <p:cNvPr id="1" name=""/>
        <p:cNvGrpSpPr/>
        <p:nvPr/>
      </p:nvGrpSpPr>
      <p:grpSpPr>
        <a:xfrm>
          <a:off x="0" y="0"/>
          <a:ext cx="0" cy="0"/>
          <a:chOff x="0" y="0"/>
          <a:chExt cx="0" cy="0"/>
        </a:xfrm>
      </p:grpSpPr>
      <p:pic>
        <p:nvPicPr>
          <p:cNvPr id="19" name="Picture 2" descr="C:\Documents and Settings\contractor\Desktop\Blue_Green_Gradient.png"/>
          <p:cNvPicPr>
            <a:picLocks noChangeAspect="1" noChangeArrowheads="1"/>
          </p:cNvPicPr>
          <p:nvPr userDrawn="1"/>
        </p:nvPicPr>
        <p:blipFill>
          <a:blip r:embed="rId2" cstate="print"/>
          <a:srcRect/>
          <a:stretch>
            <a:fillRect/>
          </a:stretch>
        </p:blipFill>
        <p:spPr bwMode="auto">
          <a:xfrm>
            <a:off x="-16929" y="0"/>
            <a:ext cx="12205754" cy="6858000"/>
          </a:xfrm>
          <a:prstGeom prst="rect">
            <a:avLst/>
          </a:prstGeom>
          <a:noFill/>
        </p:spPr>
      </p:pic>
      <p:sp>
        <p:nvSpPr>
          <p:cNvPr id="34" name="Rectangle 33"/>
          <p:cNvSpPr>
            <a:spLocks noChangeArrowheads="1"/>
          </p:cNvSpPr>
          <p:nvPr userDrawn="1"/>
        </p:nvSpPr>
        <p:spPr bwMode="black">
          <a:xfrm>
            <a:off x="5884495" y="5844550"/>
            <a:ext cx="41443" cy="157016"/>
          </a:xfrm>
          <a:prstGeom prst="rect">
            <a:avLst/>
          </a:prstGeom>
          <a:solidFill>
            <a:schemeClr val="bg1"/>
          </a:solidFill>
          <a:ln w="9525">
            <a:noFill/>
            <a:miter lim="800000"/>
            <a:headEnd/>
            <a:tailEnd/>
          </a:ln>
        </p:spPr>
        <p:txBody>
          <a:bodyPr/>
          <a:lstStyle/>
          <a:p>
            <a:endParaRPr lang="en-US">
              <a:solidFill>
                <a:srgbClr val="0096D6"/>
              </a:solidFill>
              <a:latin typeface="+mj-lt"/>
            </a:endParaRPr>
          </a:p>
        </p:txBody>
      </p:sp>
      <p:sp>
        <p:nvSpPr>
          <p:cNvPr id="35" name="Freeform 34"/>
          <p:cNvSpPr>
            <a:spLocks/>
          </p:cNvSpPr>
          <p:nvPr userDrawn="1"/>
        </p:nvSpPr>
        <p:spPr bwMode="black">
          <a:xfrm>
            <a:off x="6125923" y="5840202"/>
            <a:ext cx="119991" cy="165712"/>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36" name="Freeform 35"/>
          <p:cNvSpPr>
            <a:spLocks/>
          </p:cNvSpPr>
          <p:nvPr userDrawn="1"/>
        </p:nvSpPr>
        <p:spPr bwMode="black">
          <a:xfrm>
            <a:off x="5711014" y="5840202"/>
            <a:ext cx="119991" cy="165712"/>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37" name="Freeform 36"/>
          <p:cNvSpPr>
            <a:spLocks noEditPoints="1"/>
          </p:cNvSpPr>
          <p:nvPr userDrawn="1"/>
        </p:nvSpPr>
        <p:spPr bwMode="black">
          <a:xfrm>
            <a:off x="6289284" y="5840202"/>
            <a:ext cx="164807" cy="165712"/>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solidFill>
            <a:schemeClr val="bg1"/>
          </a:solidFill>
          <a:ln w="9525">
            <a:noFill/>
            <a:round/>
            <a:headEnd/>
            <a:tailEnd/>
          </a:ln>
        </p:spPr>
        <p:txBody>
          <a:bodyPr/>
          <a:lstStyle/>
          <a:p>
            <a:endParaRPr lang="en-US">
              <a:solidFill>
                <a:srgbClr val="0096D6"/>
              </a:solidFill>
              <a:latin typeface="+mj-lt"/>
            </a:endParaRPr>
          </a:p>
        </p:txBody>
      </p:sp>
      <p:sp>
        <p:nvSpPr>
          <p:cNvPr id="38" name="Freeform 37"/>
          <p:cNvSpPr>
            <a:spLocks/>
          </p:cNvSpPr>
          <p:nvPr userDrawn="1"/>
        </p:nvSpPr>
        <p:spPr bwMode="black">
          <a:xfrm>
            <a:off x="5979427" y="5840202"/>
            <a:ext cx="107462" cy="165712"/>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39" name="Freeform 38"/>
          <p:cNvSpPr>
            <a:spLocks/>
          </p:cNvSpPr>
          <p:nvPr userDrawn="1"/>
        </p:nvSpPr>
        <p:spPr bwMode="black">
          <a:xfrm>
            <a:off x="5628610" y="5654198"/>
            <a:ext cx="39033" cy="80682"/>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40" name="Freeform 39"/>
          <p:cNvSpPr>
            <a:spLocks/>
          </p:cNvSpPr>
          <p:nvPr userDrawn="1"/>
        </p:nvSpPr>
        <p:spPr bwMode="black">
          <a:xfrm>
            <a:off x="5737999" y="5600088"/>
            <a:ext cx="39033" cy="134792"/>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41" name="Freeform 40"/>
          <p:cNvSpPr>
            <a:spLocks/>
          </p:cNvSpPr>
          <p:nvPr userDrawn="1"/>
        </p:nvSpPr>
        <p:spPr bwMode="black">
          <a:xfrm>
            <a:off x="5845462" y="5525687"/>
            <a:ext cx="39033" cy="248327"/>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42" name="Freeform 41"/>
          <p:cNvSpPr>
            <a:spLocks/>
          </p:cNvSpPr>
          <p:nvPr userDrawn="1"/>
        </p:nvSpPr>
        <p:spPr bwMode="black">
          <a:xfrm>
            <a:off x="5954851" y="5600088"/>
            <a:ext cx="39033" cy="134792"/>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43" name="Freeform 42"/>
          <p:cNvSpPr>
            <a:spLocks/>
          </p:cNvSpPr>
          <p:nvPr userDrawn="1"/>
        </p:nvSpPr>
        <p:spPr bwMode="black">
          <a:xfrm>
            <a:off x="6061831" y="5654198"/>
            <a:ext cx="41443" cy="80682"/>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44" name="Freeform 43"/>
          <p:cNvSpPr>
            <a:spLocks/>
          </p:cNvSpPr>
          <p:nvPr userDrawn="1"/>
        </p:nvSpPr>
        <p:spPr bwMode="black">
          <a:xfrm>
            <a:off x="6171221" y="5600088"/>
            <a:ext cx="39515" cy="134792"/>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45" name="Freeform 44"/>
          <p:cNvSpPr>
            <a:spLocks/>
          </p:cNvSpPr>
          <p:nvPr userDrawn="1"/>
        </p:nvSpPr>
        <p:spPr bwMode="black">
          <a:xfrm>
            <a:off x="6280611" y="5525687"/>
            <a:ext cx="39515" cy="248327"/>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46" name="Freeform 45"/>
          <p:cNvSpPr>
            <a:spLocks/>
          </p:cNvSpPr>
          <p:nvPr userDrawn="1"/>
        </p:nvSpPr>
        <p:spPr bwMode="black">
          <a:xfrm>
            <a:off x="6388072" y="5600088"/>
            <a:ext cx="39515" cy="134792"/>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47" name="Freeform 46"/>
          <p:cNvSpPr>
            <a:spLocks/>
          </p:cNvSpPr>
          <p:nvPr userDrawn="1"/>
        </p:nvSpPr>
        <p:spPr bwMode="black">
          <a:xfrm>
            <a:off x="6497462" y="5654198"/>
            <a:ext cx="39515" cy="80682"/>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solidFill>
            <a:schemeClr val="bg1"/>
          </a:solidFill>
          <a:ln w="9525">
            <a:noFill/>
            <a:round/>
            <a:headEnd/>
            <a:tailEnd/>
          </a:ln>
        </p:spPr>
        <p:txBody>
          <a:bodyPr/>
          <a:lstStyle/>
          <a:p>
            <a:endParaRPr lang="en-US">
              <a:solidFill>
                <a:srgbClr val="0096D6"/>
              </a:solidFill>
              <a:latin typeface="+mj-lt"/>
            </a:endParaRPr>
          </a:p>
        </p:txBody>
      </p:sp>
    </p:spTree>
    <p:extLst>
      <p:ext uri="{BB962C8B-B14F-4D97-AF65-F5344CB8AC3E}">
        <p14:creationId xmlns:p14="http://schemas.microsoft.com/office/powerpoint/2010/main" val="2932043658"/>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700"/>
                                        <p:tgtEl>
                                          <p:spTgt spid="19"/>
                                        </p:tgtEl>
                                      </p:cBhvr>
                                    </p:animEffect>
                                  </p:childTnLst>
                                </p:cTn>
                              </p:par>
                            </p:childTnLst>
                          </p:cTn>
                        </p:par>
                        <p:par>
                          <p:cTn id="8" fill="hold">
                            <p:stCondLst>
                              <p:cond delay="700"/>
                            </p:stCondLst>
                            <p:childTnLst>
                              <p:par>
                                <p:cTn id="9" presetID="10" presetClass="entr" presetSubtype="0" fill="hold" grpId="1" nodeType="afterEffect">
                                  <p:stCondLst>
                                    <p:cond delay="0"/>
                                  </p:stCondLst>
                                  <p:childTnLst>
                                    <p:set>
                                      <p:cBhvr>
                                        <p:cTn id="10" dur="1" fill="hold">
                                          <p:stCondLst>
                                            <p:cond delay="0"/>
                                          </p:stCondLst>
                                        </p:cTn>
                                        <p:tgtEl>
                                          <p:spTgt spid="39"/>
                                        </p:tgtEl>
                                        <p:attrNameLst>
                                          <p:attrName>style.visibility</p:attrName>
                                        </p:attrNameLst>
                                      </p:cBhvr>
                                      <p:to>
                                        <p:strVal val="visible"/>
                                      </p:to>
                                    </p:set>
                                    <p:animEffect transition="in" filter="fade">
                                      <p:cBhvr>
                                        <p:cTn id="11" dur="700"/>
                                        <p:tgtEl>
                                          <p:spTgt spid="39"/>
                                        </p:tgtEl>
                                      </p:cBhvr>
                                    </p:animEffect>
                                  </p:childTnLst>
                                </p:cTn>
                              </p:par>
                              <p:par>
                                <p:cTn id="12" presetID="10" presetClass="entr" presetSubtype="0" fill="hold" grpId="1" nodeType="withEffect">
                                  <p:stCondLst>
                                    <p:cond delay="0"/>
                                  </p:stCondLst>
                                  <p:childTnLst>
                                    <p:set>
                                      <p:cBhvr>
                                        <p:cTn id="13" dur="1" fill="hold">
                                          <p:stCondLst>
                                            <p:cond delay="0"/>
                                          </p:stCondLst>
                                        </p:cTn>
                                        <p:tgtEl>
                                          <p:spTgt spid="41"/>
                                        </p:tgtEl>
                                        <p:attrNameLst>
                                          <p:attrName>style.visibility</p:attrName>
                                        </p:attrNameLst>
                                      </p:cBhvr>
                                      <p:to>
                                        <p:strVal val="visible"/>
                                      </p:to>
                                    </p:set>
                                    <p:animEffect transition="in" filter="fade">
                                      <p:cBhvr>
                                        <p:cTn id="14" dur="700"/>
                                        <p:tgtEl>
                                          <p:spTgt spid="41"/>
                                        </p:tgtEl>
                                      </p:cBhvr>
                                    </p:animEffect>
                                  </p:childTnLst>
                                </p:cTn>
                              </p:par>
                              <p:par>
                                <p:cTn id="15" presetID="10" presetClass="entr" presetSubtype="0" fill="hold" grpId="1" nodeType="withEffect">
                                  <p:stCondLst>
                                    <p:cond delay="0"/>
                                  </p:stCondLst>
                                  <p:childTnLst>
                                    <p:set>
                                      <p:cBhvr>
                                        <p:cTn id="16" dur="1" fill="hold">
                                          <p:stCondLst>
                                            <p:cond delay="0"/>
                                          </p:stCondLst>
                                        </p:cTn>
                                        <p:tgtEl>
                                          <p:spTgt spid="43"/>
                                        </p:tgtEl>
                                        <p:attrNameLst>
                                          <p:attrName>style.visibility</p:attrName>
                                        </p:attrNameLst>
                                      </p:cBhvr>
                                      <p:to>
                                        <p:strVal val="visible"/>
                                      </p:to>
                                    </p:set>
                                    <p:animEffect transition="in" filter="fade">
                                      <p:cBhvr>
                                        <p:cTn id="17" dur="700"/>
                                        <p:tgtEl>
                                          <p:spTgt spid="43"/>
                                        </p:tgtEl>
                                      </p:cBhvr>
                                    </p:animEffect>
                                  </p:childTnLst>
                                </p:cTn>
                              </p:par>
                              <p:par>
                                <p:cTn id="18" presetID="10" presetClass="entr" presetSubtype="0" fill="hold" grpId="1" nodeType="withEffect">
                                  <p:stCondLst>
                                    <p:cond delay="0"/>
                                  </p:stCondLst>
                                  <p:childTnLst>
                                    <p:set>
                                      <p:cBhvr>
                                        <p:cTn id="19" dur="1" fill="hold">
                                          <p:stCondLst>
                                            <p:cond delay="0"/>
                                          </p:stCondLst>
                                        </p:cTn>
                                        <p:tgtEl>
                                          <p:spTgt spid="45"/>
                                        </p:tgtEl>
                                        <p:attrNameLst>
                                          <p:attrName>style.visibility</p:attrName>
                                        </p:attrNameLst>
                                      </p:cBhvr>
                                      <p:to>
                                        <p:strVal val="visible"/>
                                      </p:to>
                                    </p:set>
                                    <p:animEffect transition="in" filter="fade">
                                      <p:cBhvr>
                                        <p:cTn id="20" dur="700"/>
                                        <p:tgtEl>
                                          <p:spTgt spid="45"/>
                                        </p:tgtEl>
                                      </p:cBhvr>
                                    </p:animEffect>
                                  </p:childTnLst>
                                </p:cTn>
                              </p:par>
                              <p:par>
                                <p:cTn id="21" presetID="10" presetClass="entr" presetSubtype="0" fill="hold" grpId="1" nodeType="withEffect">
                                  <p:stCondLst>
                                    <p:cond delay="0"/>
                                  </p:stCondLst>
                                  <p:childTnLst>
                                    <p:set>
                                      <p:cBhvr>
                                        <p:cTn id="22" dur="1" fill="hold">
                                          <p:stCondLst>
                                            <p:cond delay="0"/>
                                          </p:stCondLst>
                                        </p:cTn>
                                        <p:tgtEl>
                                          <p:spTgt spid="47"/>
                                        </p:tgtEl>
                                        <p:attrNameLst>
                                          <p:attrName>style.visibility</p:attrName>
                                        </p:attrNameLst>
                                      </p:cBhvr>
                                      <p:to>
                                        <p:strVal val="visible"/>
                                      </p:to>
                                    </p:set>
                                    <p:animEffect transition="in" filter="fade">
                                      <p:cBhvr>
                                        <p:cTn id="23" dur="700"/>
                                        <p:tgtEl>
                                          <p:spTgt spid="47"/>
                                        </p:tgtEl>
                                      </p:cBhvr>
                                    </p:animEffect>
                                  </p:childTnLst>
                                </p:cTn>
                              </p:par>
                              <p:par>
                                <p:cTn id="24" presetID="10" presetClass="entr" presetSubtype="0" fill="hold" grpId="1" nodeType="withEffect">
                                  <p:stCondLst>
                                    <p:cond delay="0"/>
                                  </p:stCondLst>
                                  <p:childTnLst>
                                    <p:set>
                                      <p:cBhvr>
                                        <p:cTn id="25" dur="1" fill="hold">
                                          <p:stCondLst>
                                            <p:cond delay="0"/>
                                          </p:stCondLst>
                                        </p:cTn>
                                        <p:tgtEl>
                                          <p:spTgt spid="40"/>
                                        </p:tgtEl>
                                        <p:attrNameLst>
                                          <p:attrName>style.visibility</p:attrName>
                                        </p:attrNameLst>
                                      </p:cBhvr>
                                      <p:to>
                                        <p:strVal val="visible"/>
                                      </p:to>
                                    </p:set>
                                    <p:animEffect transition="in" filter="fade">
                                      <p:cBhvr>
                                        <p:cTn id="26" dur="700"/>
                                        <p:tgtEl>
                                          <p:spTgt spid="40"/>
                                        </p:tgtEl>
                                      </p:cBhvr>
                                    </p:animEffect>
                                  </p:childTnLst>
                                </p:cTn>
                              </p:par>
                              <p:par>
                                <p:cTn id="27" presetID="10" presetClass="entr" presetSubtype="0" fill="hold" grpId="1" nodeType="withEffect">
                                  <p:stCondLst>
                                    <p:cond delay="0"/>
                                  </p:stCondLst>
                                  <p:childTnLst>
                                    <p:set>
                                      <p:cBhvr>
                                        <p:cTn id="28" dur="1" fill="hold">
                                          <p:stCondLst>
                                            <p:cond delay="0"/>
                                          </p:stCondLst>
                                        </p:cTn>
                                        <p:tgtEl>
                                          <p:spTgt spid="42"/>
                                        </p:tgtEl>
                                        <p:attrNameLst>
                                          <p:attrName>style.visibility</p:attrName>
                                        </p:attrNameLst>
                                      </p:cBhvr>
                                      <p:to>
                                        <p:strVal val="visible"/>
                                      </p:to>
                                    </p:set>
                                    <p:animEffect transition="in" filter="fade">
                                      <p:cBhvr>
                                        <p:cTn id="29" dur="700"/>
                                        <p:tgtEl>
                                          <p:spTgt spid="42"/>
                                        </p:tgtEl>
                                      </p:cBhvr>
                                    </p:animEffect>
                                  </p:childTnLst>
                                </p:cTn>
                              </p:par>
                              <p:par>
                                <p:cTn id="30" presetID="10" presetClass="entr" presetSubtype="0" fill="hold" grpId="1" nodeType="withEffect">
                                  <p:stCondLst>
                                    <p:cond delay="0"/>
                                  </p:stCondLst>
                                  <p:childTnLst>
                                    <p:set>
                                      <p:cBhvr>
                                        <p:cTn id="31" dur="1" fill="hold">
                                          <p:stCondLst>
                                            <p:cond delay="0"/>
                                          </p:stCondLst>
                                        </p:cTn>
                                        <p:tgtEl>
                                          <p:spTgt spid="44"/>
                                        </p:tgtEl>
                                        <p:attrNameLst>
                                          <p:attrName>style.visibility</p:attrName>
                                        </p:attrNameLst>
                                      </p:cBhvr>
                                      <p:to>
                                        <p:strVal val="visible"/>
                                      </p:to>
                                    </p:set>
                                    <p:animEffect transition="in" filter="fade">
                                      <p:cBhvr>
                                        <p:cTn id="32" dur="700"/>
                                        <p:tgtEl>
                                          <p:spTgt spid="44"/>
                                        </p:tgtEl>
                                      </p:cBhvr>
                                    </p:animEffect>
                                  </p:childTnLst>
                                </p:cTn>
                              </p:par>
                              <p:par>
                                <p:cTn id="33" presetID="10" presetClass="entr" presetSubtype="0" fill="hold" grpId="1" nodeType="withEffect">
                                  <p:stCondLst>
                                    <p:cond delay="0"/>
                                  </p:stCondLst>
                                  <p:childTnLst>
                                    <p:set>
                                      <p:cBhvr>
                                        <p:cTn id="34" dur="1" fill="hold">
                                          <p:stCondLst>
                                            <p:cond delay="0"/>
                                          </p:stCondLst>
                                        </p:cTn>
                                        <p:tgtEl>
                                          <p:spTgt spid="46"/>
                                        </p:tgtEl>
                                        <p:attrNameLst>
                                          <p:attrName>style.visibility</p:attrName>
                                        </p:attrNameLst>
                                      </p:cBhvr>
                                      <p:to>
                                        <p:strVal val="visible"/>
                                      </p:to>
                                    </p:set>
                                    <p:animEffect transition="in" filter="fade">
                                      <p:cBhvr>
                                        <p:cTn id="35" dur="700"/>
                                        <p:tgtEl>
                                          <p:spTgt spid="46"/>
                                        </p:tgtEl>
                                      </p:cBhvr>
                                    </p:animEffect>
                                  </p:childTnLst>
                                </p:cTn>
                              </p:par>
                              <p:par>
                                <p:cTn id="36" presetID="42" presetClass="path" presetSubtype="0" accel="50000" decel="50000" fill="hold" grpId="0" nodeType="withEffect">
                                  <p:stCondLst>
                                    <p:cond delay="0"/>
                                  </p:stCondLst>
                                  <p:childTnLst>
                                    <p:animMotion origin="layout" path="M -5.55556E-7 -1.91391E-6 L -5.55556E-7 0.02314 " pathEditMode="relative" rAng="0" ptsTypes="AA">
                                      <p:cBhvr>
                                        <p:cTn id="37" dur="700" spd="-100000" fill="hold"/>
                                        <p:tgtEl>
                                          <p:spTgt spid="39"/>
                                        </p:tgtEl>
                                        <p:attrNameLst>
                                          <p:attrName>ppt_x</p:attrName>
                                          <p:attrName>ppt_y</p:attrName>
                                        </p:attrNameLst>
                                      </p:cBhvr>
                                      <p:rCtr x="0" y="12"/>
                                    </p:animMotion>
                                  </p:childTnLst>
                                </p:cTn>
                              </p:par>
                              <p:par>
                                <p:cTn id="38" presetID="42" presetClass="path" presetSubtype="0" accel="50000" decel="50000" fill="hold" grpId="0" nodeType="withEffect">
                                  <p:stCondLst>
                                    <p:cond delay="0"/>
                                  </p:stCondLst>
                                  <p:childTnLst>
                                    <p:animMotion origin="layout" path="M 4.72222E-6 -1.93242E-6 L 4.72222E-6 0.02962 " pathEditMode="relative" rAng="0" ptsTypes="AA">
                                      <p:cBhvr>
                                        <p:cTn id="39" dur="700" spd="-100000" fill="hold"/>
                                        <p:tgtEl>
                                          <p:spTgt spid="41"/>
                                        </p:tgtEl>
                                        <p:attrNameLst>
                                          <p:attrName>ppt_x</p:attrName>
                                          <p:attrName>ppt_y</p:attrName>
                                        </p:attrNameLst>
                                      </p:cBhvr>
                                      <p:rCtr x="0" y="15"/>
                                    </p:animMotion>
                                  </p:childTnLst>
                                </p:cTn>
                              </p:par>
                              <p:par>
                                <p:cTn id="40" presetID="42" presetClass="path" presetSubtype="0" accel="50000" decel="50000" fill="hold" grpId="0" nodeType="withEffect">
                                  <p:stCondLst>
                                    <p:cond delay="0"/>
                                  </p:stCondLst>
                                  <p:childTnLst>
                                    <p:animMotion origin="layout" path="M 0 -1.91391E-6 L 0 0.02314 " pathEditMode="relative" rAng="0" ptsTypes="AA">
                                      <p:cBhvr>
                                        <p:cTn id="41" dur="700" spd="-100000" fill="hold"/>
                                        <p:tgtEl>
                                          <p:spTgt spid="43"/>
                                        </p:tgtEl>
                                        <p:attrNameLst>
                                          <p:attrName>ppt_x</p:attrName>
                                          <p:attrName>ppt_y</p:attrName>
                                        </p:attrNameLst>
                                      </p:cBhvr>
                                      <p:rCtr x="0" y="12"/>
                                    </p:animMotion>
                                  </p:childTnLst>
                                </p:cTn>
                              </p:par>
                              <p:par>
                                <p:cTn id="42" presetID="42" presetClass="path" presetSubtype="0" accel="50000" decel="50000" fill="hold" grpId="0" nodeType="withEffect">
                                  <p:stCondLst>
                                    <p:cond delay="0"/>
                                  </p:stCondLst>
                                  <p:childTnLst>
                                    <p:animMotion origin="layout" path="M -4.72222E-6 -1.93242E-6 L -4.72222E-6 0.02962 " pathEditMode="relative" rAng="0" ptsTypes="AA">
                                      <p:cBhvr>
                                        <p:cTn id="43" dur="700" spd="-100000" fill="hold"/>
                                        <p:tgtEl>
                                          <p:spTgt spid="45"/>
                                        </p:tgtEl>
                                        <p:attrNameLst>
                                          <p:attrName>ppt_x</p:attrName>
                                          <p:attrName>ppt_y</p:attrName>
                                        </p:attrNameLst>
                                      </p:cBhvr>
                                      <p:rCtr x="0" y="15"/>
                                    </p:animMotion>
                                  </p:childTnLst>
                                </p:cTn>
                              </p:par>
                              <p:par>
                                <p:cTn id="44" presetID="42" presetClass="path" presetSubtype="0" accel="50000" decel="50000" fill="hold" grpId="0" nodeType="withEffect">
                                  <p:stCondLst>
                                    <p:cond delay="0"/>
                                  </p:stCondLst>
                                  <p:childTnLst>
                                    <p:animMotion origin="layout" path="M 4.16667E-6 -1.91391E-6 L 4.16667E-6 0.02314 " pathEditMode="relative" rAng="0" ptsTypes="AA">
                                      <p:cBhvr>
                                        <p:cTn id="45" dur="700" spd="-100000" fill="hold"/>
                                        <p:tgtEl>
                                          <p:spTgt spid="47"/>
                                        </p:tgtEl>
                                        <p:attrNameLst>
                                          <p:attrName>ppt_x</p:attrName>
                                          <p:attrName>ppt_y</p:attrName>
                                        </p:attrNameLst>
                                      </p:cBhvr>
                                      <p:rCtr x="0" y="12"/>
                                    </p:animMotion>
                                  </p:childTnLst>
                                </p:cTn>
                              </p:par>
                              <p:par>
                                <p:cTn id="46" presetID="64" presetClass="path" presetSubtype="0" accel="50000" decel="50000" fill="hold" grpId="0" nodeType="withEffect">
                                  <p:stCondLst>
                                    <p:cond delay="0"/>
                                  </p:stCondLst>
                                  <p:childTnLst>
                                    <p:animMotion origin="layout" path="M 2.77778E-7 2.36056E-6 L 2.77778E-7 -0.02338 " pathEditMode="relative" rAng="0" ptsTypes="AA">
                                      <p:cBhvr>
                                        <p:cTn id="47" dur="700" spd="-100000" fill="hold"/>
                                        <p:tgtEl>
                                          <p:spTgt spid="40"/>
                                        </p:tgtEl>
                                        <p:attrNameLst>
                                          <p:attrName>ppt_x</p:attrName>
                                          <p:attrName>ppt_y</p:attrName>
                                        </p:attrNameLst>
                                      </p:cBhvr>
                                      <p:rCtr x="0" y="-12"/>
                                    </p:animMotion>
                                  </p:childTnLst>
                                </p:cTn>
                              </p:par>
                              <p:par>
                                <p:cTn id="48" presetID="64" presetClass="path" presetSubtype="0" accel="50000" decel="50000" fill="hold" grpId="0" nodeType="withEffect">
                                  <p:stCondLst>
                                    <p:cond delay="0"/>
                                  </p:stCondLst>
                                  <p:childTnLst>
                                    <p:animMotion origin="layout" path="M -8.33333E-7 2.36056E-6 L -8.33333E-7 -0.02338 " pathEditMode="relative" rAng="0" ptsTypes="AA">
                                      <p:cBhvr>
                                        <p:cTn id="49" dur="700" spd="-100000" fill="hold"/>
                                        <p:tgtEl>
                                          <p:spTgt spid="42"/>
                                        </p:tgtEl>
                                        <p:attrNameLst>
                                          <p:attrName>ppt_x</p:attrName>
                                          <p:attrName>ppt_y</p:attrName>
                                        </p:attrNameLst>
                                      </p:cBhvr>
                                      <p:rCtr x="0" y="-12"/>
                                    </p:animMotion>
                                  </p:childTnLst>
                                </p:cTn>
                              </p:par>
                              <p:par>
                                <p:cTn id="50" presetID="64" presetClass="path" presetSubtype="0" accel="50000" decel="50000" fill="hold" grpId="0" nodeType="withEffect">
                                  <p:stCondLst>
                                    <p:cond delay="0"/>
                                  </p:stCondLst>
                                  <p:childTnLst>
                                    <p:animMotion origin="layout" path="M 4.44444E-6 2.36056E-6 L 4.44444E-6 -0.02338 " pathEditMode="relative" rAng="0" ptsTypes="AA">
                                      <p:cBhvr>
                                        <p:cTn id="51" dur="700" spd="-100000" fill="hold"/>
                                        <p:tgtEl>
                                          <p:spTgt spid="44"/>
                                        </p:tgtEl>
                                        <p:attrNameLst>
                                          <p:attrName>ppt_x</p:attrName>
                                          <p:attrName>ppt_y</p:attrName>
                                        </p:attrNameLst>
                                      </p:cBhvr>
                                      <p:rCtr x="0" y="-12"/>
                                    </p:animMotion>
                                  </p:childTnLst>
                                </p:cTn>
                              </p:par>
                              <p:par>
                                <p:cTn id="52" presetID="64" presetClass="path" presetSubtype="0" accel="50000" decel="50000" fill="hold" grpId="0" nodeType="withEffect">
                                  <p:stCondLst>
                                    <p:cond delay="0"/>
                                  </p:stCondLst>
                                  <p:childTnLst>
                                    <p:animMotion origin="layout" path="M 3.33333E-6 2.36056E-6 L 3.33333E-6 -0.02338 " pathEditMode="relative" rAng="0" ptsTypes="AA">
                                      <p:cBhvr>
                                        <p:cTn id="53" dur="700" spd="-100000" fill="hold"/>
                                        <p:tgtEl>
                                          <p:spTgt spid="46"/>
                                        </p:tgtEl>
                                        <p:attrNameLst>
                                          <p:attrName>ppt_x</p:attrName>
                                          <p:attrName>ppt_y</p:attrName>
                                        </p:attrNameLst>
                                      </p:cBhvr>
                                      <p:rCtr x="0" y="-12"/>
                                    </p:animMotion>
                                  </p:childTnLst>
                                </p:cTn>
                              </p:par>
                            </p:childTnLst>
                          </p:cTn>
                        </p:par>
                        <p:par>
                          <p:cTn id="54" fill="hold">
                            <p:stCondLst>
                              <p:cond delay="1400"/>
                            </p:stCondLst>
                            <p:childTnLst>
                              <p:par>
                                <p:cTn id="55" presetID="10" presetClass="entr" presetSubtype="0" fill="hold" grpId="0" nodeType="afterEffect">
                                  <p:stCondLst>
                                    <p:cond delay="0"/>
                                  </p:stCondLst>
                                  <p:childTnLst>
                                    <p:set>
                                      <p:cBhvr>
                                        <p:cTn id="56" dur="1" fill="hold">
                                          <p:stCondLst>
                                            <p:cond delay="0"/>
                                          </p:stCondLst>
                                        </p:cTn>
                                        <p:tgtEl>
                                          <p:spTgt spid="36"/>
                                        </p:tgtEl>
                                        <p:attrNameLst>
                                          <p:attrName>style.visibility</p:attrName>
                                        </p:attrNameLst>
                                      </p:cBhvr>
                                      <p:to>
                                        <p:strVal val="visible"/>
                                      </p:to>
                                    </p:set>
                                    <p:animEffect transition="in" filter="fade">
                                      <p:cBhvr>
                                        <p:cTn id="57" dur="700"/>
                                        <p:tgtEl>
                                          <p:spTgt spid="36"/>
                                        </p:tgtEl>
                                      </p:cBhvr>
                                    </p:animEffect>
                                  </p:childTnLst>
                                </p:cTn>
                              </p:par>
                              <p:par>
                                <p:cTn id="58" presetID="10" presetClass="entr" presetSubtype="0" fill="hold" grpId="0" nodeType="withEffect">
                                  <p:stCondLst>
                                    <p:cond delay="100"/>
                                  </p:stCondLst>
                                  <p:childTnLst>
                                    <p:set>
                                      <p:cBhvr>
                                        <p:cTn id="59" dur="1" fill="hold">
                                          <p:stCondLst>
                                            <p:cond delay="0"/>
                                          </p:stCondLst>
                                        </p:cTn>
                                        <p:tgtEl>
                                          <p:spTgt spid="34"/>
                                        </p:tgtEl>
                                        <p:attrNameLst>
                                          <p:attrName>style.visibility</p:attrName>
                                        </p:attrNameLst>
                                      </p:cBhvr>
                                      <p:to>
                                        <p:strVal val="visible"/>
                                      </p:to>
                                    </p:set>
                                    <p:animEffect transition="in" filter="fade">
                                      <p:cBhvr>
                                        <p:cTn id="60" dur="700"/>
                                        <p:tgtEl>
                                          <p:spTgt spid="34"/>
                                        </p:tgtEl>
                                      </p:cBhvr>
                                    </p:animEffect>
                                  </p:childTnLst>
                                </p:cTn>
                              </p:par>
                              <p:par>
                                <p:cTn id="61" presetID="10" presetClass="entr" presetSubtype="0" fill="hold" grpId="0" nodeType="withEffect">
                                  <p:stCondLst>
                                    <p:cond delay="200"/>
                                  </p:stCondLst>
                                  <p:childTnLst>
                                    <p:set>
                                      <p:cBhvr>
                                        <p:cTn id="62" dur="1" fill="hold">
                                          <p:stCondLst>
                                            <p:cond delay="0"/>
                                          </p:stCondLst>
                                        </p:cTn>
                                        <p:tgtEl>
                                          <p:spTgt spid="38"/>
                                        </p:tgtEl>
                                        <p:attrNameLst>
                                          <p:attrName>style.visibility</p:attrName>
                                        </p:attrNameLst>
                                      </p:cBhvr>
                                      <p:to>
                                        <p:strVal val="visible"/>
                                      </p:to>
                                    </p:set>
                                    <p:animEffect transition="in" filter="fade">
                                      <p:cBhvr>
                                        <p:cTn id="63" dur="700"/>
                                        <p:tgtEl>
                                          <p:spTgt spid="38"/>
                                        </p:tgtEl>
                                      </p:cBhvr>
                                    </p:animEffect>
                                  </p:childTnLst>
                                </p:cTn>
                              </p:par>
                              <p:par>
                                <p:cTn id="64" presetID="10" presetClass="entr" presetSubtype="0" fill="hold" grpId="0" nodeType="withEffect">
                                  <p:stCondLst>
                                    <p:cond delay="300"/>
                                  </p:stCondLst>
                                  <p:childTnLst>
                                    <p:set>
                                      <p:cBhvr>
                                        <p:cTn id="65" dur="1" fill="hold">
                                          <p:stCondLst>
                                            <p:cond delay="0"/>
                                          </p:stCondLst>
                                        </p:cTn>
                                        <p:tgtEl>
                                          <p:spTgt spid="35"/>
                                        </p:tgtEl>
                                        <p:attrNameLst>
                                          <p:attrName>style.visibility</p:attrName>
                                        </p:attrNameLst>
                                      </p:cBhvr>
                                      <p:to>
                                        <p:strVal val="visible"/>
                                      </p:to>
                                    </p:set>
                                    <p:animEffect transition="in" filter="fade">
                                      <p:cBhvr>
                                        <p:cTn id="66" dur="700"/>
                                        <p:tgtEl>
                                          <p:spTgt spid="35"/>
                                        </p:tgtEl>
                                      </p:cBhvr>
                                    </p:animEffect>
                                  </p:childTnLst>
                                </p:cTn>
                              </p:par>
                              <p:par>
                                <p:cTn id="67" presetID="10" presetClass="entr" presetSubtype="0" fill="hold" grpId="0" nodeType="withEffect">
                                  <p:stCondLst>
                                    <p:cond delay="400"/>
                                  </p:stCondLst>
                                  <p:childTnLst>
                                    <p:set>
                                      <p:cBhvr>
                                        <p:cTn id="68" dur="1" fill="hold">
                                          <p:stCondLst>
                                            <p:cond delay="0"/>
                                          </p:stCondLst>
                                        </p:cTn>
                                        <p:tgtEl>
                                          <p:spTgt spid="37"/>
                                        </p:tgtEl>
                                        <p:attrNameLst>
                                          <p:attrName>style.visibility</p:attrName>
                                        </p:attrNameLst>
                                      </p:cBhvr>
                                      <p:to>
                                        <p:strVal val="visible"/>
                                      </p:to>
                                    </p:set>
                                    <p:animEffect transition="in" filter="fade">
                                      <p:cBhvr>
                                        <p:cTn id="69" dur="7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5" grpId="0" animBg="1"/>
      <p:bldP spid="36" grpId="0" animBg="1"/>
      <p:bldP spid="37" grpId="0" animBg="1"/>
      <p:bldP spid="38" grpId="0" animBg="1"/>
      <p:bldP spid="39" grpId="0" animBg="1"/>
      <p:bldP spid="39" grpId="1" animBg="1"/>
      <p:bldP spid="40" grpId="0" animBg="1"/>
      <p:bldP spid="40" grpId="1" animBg="1"/>
      <p:bldP spid="41" grpId="0" animBg="1"/>
      <p:bldP spid="41" grpId="1" animBg="1"/>
      <p:bldP spid="42" grpId="0" animBg="1"/>
      <p:bldP spid="42" grpId="1" animBg="1"/>
      <p:bldP spid="43" grpId="0" animBg="1"/>
      <p:bldP spid="43" grpId="1" animBg="1"/>
      <p:bldP spid="44" grpId="0" animBg="1"/>
      <p:bldP spid="44" grpId="1" animBg="1"/>
      <p:bldP spid="45" grpId="0" animBg="1"/>
      <p:bldP spid="45" grpId="1" animBg="1"/>
      <p:bldP spid="46" grpId="0" animBg="1"/>
      <p:bldP spid="46" grpId="1" animBg="1"/>
      <p:bldP spid="47" grpId="0" animBg="1"/>
      <p:bldP spid="47" grpId="1" animBg="1"/>
    </p:bld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Closing Slide-green thank you">
    <p:spTree>
      <p:nvGrpSpPr>
        <p:cNvPr id="1" name=""/>
        <p:cNvGrpSpPr/>
        <p:nvPr/>
      </p:nvGrpSpPr>
      <p:grpSpPr>
        <a:xfrm>
          <a:off x="0" y="0"/>
          <a:ext cx="0" cy="0"/>
          <a:chOff x="0" y="0"/>
          <a:chExt cx="0" cy="0"/>
        </a:xfrm>
      </p:grpSpPr>
      <p:pic>
        <p:nvPicPr>
          <p:cNvPr id="19" name="Picture 2" descr="C:\Documents and Settings\contractor\Desktop\Blue_Green_Gradient.png"/>
          <p:cNvPicPr>
            <a:picLocks noChangeAspect="1" noChangeArrowheads="1"/>
          </p:cNvPicPr>
          <p:nvPr/>
        </p:nvPicPr>
        <p:blipFill>
          <a:blip r:embed="rId2" cstate="print"/>
          <a:srcRect/>
          <a:stretch>
            <a:fillRect/>
          </a:stretch>
        </p:blipFill>
        <p:spPr bwMode="auto">
          <a:xfrm>
            <a:off x="-16929" y="0"/>
            <a:ext cx="12205754" cy="6858000"/>
          </a:xfrm>
          <a:prstGeom prst="rect">
            <a:avLst/>
          </a:prstGeom>
          <a:noFill/>
        </p:spPr>
      </p:pic>
      <p:sp>
        <p:nvSpPr>
          <p:cNvPr id="34" name="TextBox 33"/>
          <p:cNvSpPr txBox="1"/>
          <p:nvPr userDrawn="1"/>
        </p:nvSpPr>
        <p:spPr>
          <a:xfrm>
            <a:off x="859364" y="3060489"/>
            <a:ext cx="2467342" cy="646331"/>
          </a:xfrm>
          <a:prstGeom prst="rect">
            <a:avLst/>
          </a:prstGeom>
          <a:noFill/>
        </p:spPr>
        <p:txBody>
          <a:bodyPr wrap="none" rtlCol="0">
            <a:spAutoFit/>
          </a:bodyPr>
          <a:lstStyle/>
          <a:p>
            <a:r>
              <a:rPr lang="en-US" sz="3600" dirty="0" smtClean="0">
                <a:solidFill>
                  <a:srgbClr val="FFFFFF"/>
                </a:solidFill>
                <a:latin typeface="+mj-lt"/>
              </a:rPr>
              <a:t>Thank you.</a:t>
            </a:r>
            <a:endParaRPr lang="en-US" sz="3600" dirty="0">
              <a:solidFill>
                <a:srgbClr val="FFFFFF"/>
              </a:solidFill>
              <a:latin typeface="+mj-lt"/>
            </a:endParaRPr>
          </a:p>
        </p:txBody>
      </p:sp>
      <p:sp>
        <p:nvSpPr>
          <p:cNvPr id="20" name="Rectangle 19"/>
          <p:cNvSpPr>
            <a:spLocks noChangeArrowheads="1"/>
          </p:cNvSpPr>
          <p:nvPr userDrawn="1"/>
        </p:nvSpPr>
        <p:spPr bwMode="black">
          <a:xfrm>
            <a:off x="8409358" y="3708603"/>
            <a:ext cx="116616" cy="441827"/>
          </a:xfrm>
          <a:prstGeom prst="rect">
            <a:avLst/>
          </a:prstGeom>
          <a:solidFill>
            <a:schemeClr val="bg1"/>
          </a:solidFill>
          <a:ln w="9525">
            <a:noFill/>
            <a:miter lim="800000"/>
            <a:headEnd/>
            <a:tailEnd/>
          </a:ln>
        </p:spPr>
        <p:txBody>
          <a:bodyPr/>
          <a:lstStyle/>
          <a:p>
            <a:endParaRPr lang="en-US">
              <a:solidFill>
                <a:srgbClr val="0096D6"/>
              </a:solidFill>
              <a:latin typeface="+mj-lt"/>
            </a:endParaRPr>
          </a:p>
        </p:txBody>
      </p:sp>
      <p:sp>
        <p:nvSpPr>
          <p:cNvPr id="21" name="Freeform 20"/>
          <p:cNvSpPr>
            <a:spLocks/>
          </p:cNvSpPr>
          <p:nvPr userDrawn="1"/>
        </p:nvSpPr>
        <p:spPr bwMode="black">
          <a:xfrm>
            <a:off x="9088711" y="3697605"/>
            <a:ext cx="337642" cy="466297"/>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22" name="Freeform 21"/>
          <p:cNvSpPr>
            <a:spLocks/>
          </p:cNvSpPr>
          <p:nvPr userDrawn="1"/>
        </p:nvSpPr>
        <p:spPr bwMode="black">
          <a:xfrm>
            <a:off x="7921200" y="3697605"/>
            <a:ext cx="337642" cy="466297"/>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23" name="Freeform 22"/>
          <p:cNvSpPr>
            <a:spLocks noEditPoints="1"/>
          </p:cNvSpPr>
          <p:nvPr userDrawn="1"/>
        </p:nvSpPr>
        <p:spPr bwMode="black">
          <a:xfrm>
            <a:off x="9548392" y="3697605"/>
            <a:ext cx="463750" cy="466297"/>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solidFill>
            <a:schemeClr val="bg1"/>
          </a:solidFill>
          <a:ln w="9525">
            <a:noFill/>
            <a:round/>
            <a:headEnd/>
            <a:tailEnd/>
          </a:ln>
        </p:spPr>
        <p:txBody>
          <a:bodyPr/>
          <a:lstStyle/>
          <a:p>
            <a:endParaRPr lang="en-US">
              <a:solidFill>
                <a:srgbClr val="0096D6"/>
              </a:solidFill>
              <a:latin typeface="+mj-lt"/>
            </a:endParaRPr>
          </a:p>
        </p:txBody>
      </p:sp>
      <p:sp>
        <p:nvSpPr>
          <p:cNvPr id="24" name="Freeform 23"/>
          <p:cNvSpPr>
            <a:spLocks/>
          </p:cNvSpPr>
          <p:nvPr userDrawn="1"/>
        </p:nvSpPr>
        <p:spPr bwMode="black">
          <a:xfrm>
            <a:off x="8676486" y="3697605"/>
            <a:ext cx="302387" cy="466297"/>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25" name="Freeform 24"/>
          <p:cNvSpPr>
            <a:spLocks/>
          </p:cNvSpPr>
          <p:nvPr userDrawn="1"/>
        </p:nvSpPr>
        <p:spPr bwMode="black">
          <a:xfrm>
            <a:off x="7689324" y="3082440"/>
            <a:ext cx="109835" cy="227032"/>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26" name="Freeform 25"/>
          <p:cNvSpPr>
            <a:spLocks/>
          </p:cNvSpPr>
          <p:nvPr userDrawn="1"/>
        </p:nvSpPr>
        <p:spPr bwMode="black">
          <a:xfrm>
            <a:off x="7997133" y="2930180"/>
            <a:ext cx="109835" cy="379291"/>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27" name="Freeform 26"/>
          <p:cNvSpPr>
            <a:spLocks/>
          </p:cNvSpPr>
          <p:nvPr userDrawn="1"/>
        </p:nvSpPr>
        <p:spPr bwMode="black">
          <a:xfrm>
            <a:off x="8299523" y="2720822"/>
            <a:ext cx="109835" cy="698767"/>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28" name="Freeform 27"/>
          <p:cNvSpPr>
            <a:spLocks/>
          </p:cNvSpPr>
          <p:nvPr userDrawn="1"/>
        </p:nvSpPr>
        <p:spPr bwMode="black">
          <a:xfrm>
            <a:off x="8607332" y="2930181"/>
            <a:ext cx="109835" cy="379292"/>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29" name="Freeform 28"/>
          <p:cNvSpPr>
            <a:spLocks/>
          </p:cNvSpPr>
          <p:nvPr userDrawn="1"/>
        </p:nvSpPr>
        <p:spPr bwMode="black">
          <a:xfrm>
            <a:off x="8908363" y="3082440"/>
            <a:ext cx="116616" cy="227031"/>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30" name="Freeform 29"/>
          <p:cNvSpPr>
            <a:spLocks/>
          </p:cNvSpPr>
          <p:nvPr userDrawn="1"/>
        </p:nvSpPr>
        <p:spPr bwMode="black">
          <a:xfrm>
            <a:off x="9216175" y="2930181"/>
            <a:ext cx="111191" cy="379290"/>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31" name="Freeform 30"/>
          <p:cNvSpPr>
            <a:spLocks/>
          </p:cNvSpPr>
          <p:nvPr userDrawn="1"/>
        </p:nvSpPr>
        <p:spPr bwMode="black">
          <a:xfrm>
            <a:off x="9523987" y="2720823"/>
            <a:ext cx="111191" cy="698766"/>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32" name="Freeform 31"/>
          <p:cNvSpPr>
            <a:spLocks/>
          </p:cNvSpPr>
          <p:nvPr userDrawn="1"/>
        </p:nvSpPr>
        <p:spPr bwMode="black">
          <a:xfrm>
            <a:off x="9826371" y="2930181"/>
            <a:ext cx="111191" cy="379290"/>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33" name="Freeform 32"/>
          <p:cNvSpPr>
            <a:spLocks/>
          </p:cNvSpPr>
          <p:nvPr userDrawn="1"/>
        </p:nvSpPr>
        <p:spPr bwMode="black">
          <a:xfrm>
            <a:off x="10134183" y="3082440"/>
            <a:ext cx="111191" cy="227031"/>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solidFill>
            <a:schemeClr val="bg1"/>
          </a:solidFill>
          <a:ln w="9525">
            <a:noFill/>
            <a:round/>
            <a:headEnd/>
            <a:tailEnd/>
          </a:ln>
        </p:spPr>
        <p:txBody>
          <a:bodyPr/>
          <a:lstStyle/>
          <a:p>
            <a:endParaRPr lang="en-US">
              <a:solidFill>
                <a:srgbClr val="0096D6"/>
              </a:solidFill>
              <a:latin typeface="+mj-lt"/>
            </a:endParaRPr>
          </a:p>
        </p:txBody>
      </p:sp>
    </p:spTree>
    <p:extLst>
      <p:ext uri="{BB962C8B-B14F-4D97-AF65-F5344CB8AC3E}">
        <p14:creationId xmlns:p14="http://schemas.microsoft.com/office/powerpoint/2010/main" val="325630243"/>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700"/>
                                        <p:tgtEl>
                                          <p:spTgt spid="19"/>
                                        </p:tgtEl>
                                      </p:cBhvr>
                                    </p:animEffect>
                                  </p:childTnLst>
                                </p:cTn>
                              </p:par>
                            </p:childTnLst>
                          </p:cTn>
                        </p:par>
                        <p:par>
                          <p:cTn id="8" fill="hold">
                            <p:stCondLst>
                              <p:cond delay="700"/>
                            </p:stCondLst>
                            <p:childTnLst>
                              <p:par>
                                <p:cTn id="9" presetID="10" presetClass="entr" presetSubtype="0" fill="hold" grpId="0" nodeType="afterEffect">
                                  <p:stCondLst>
                                    <p:cond delay="0"/>
                                  </p:stCondLst>
                                  <p:iterate type="lt">
                                    <p:tmPct val="6250"/>
                                  </p:iterate>
                                  <p:childTnLst>
                                    <p:set>
                                      <p:cBhvr>
                                        <p:cTn id="10" dur="1" fill="hold">
                                          <p:stCondLst>
                                            <p:cond delay="0"/>
                                          </p:stCondLst>
                                        </p:cTn>
                                        <p:tgtEl>
                                          <p:spTgt spid="34"/>
                                        </p:tgtEl>
                                        <p:attrNameLst>
                                          <p:attrName>style.visibility</p:attrName>
                                        </p:attrNameLst>
                                      </p:cBhvr>
                                      <p:to>
                                        <p:strVal val="visible"/>
                                      </p:to>
                                    </p:set>
                                    <p:animEffect transition="in" filter="fade">
                                      <p:cBhvr>
                                        <p:cTn id="11" dur="1000"/>
                                        <p:tgtEl>
                                          <p:spTgt spid="34"/>
                                        </p:tgtEl>
                                      </p:cBhvr>
                                    </p:animEffect>
                                  </p:childTnLst>
                                </p:cTn>
                              </p:par>
                            </p:childTnLst>
                          </p:cTn>
                        </p:par>
                        <p:par>
                          <p:cTn id="12" fill="hold">
                            <p:stCondLst>
                              <p:cond delay="2200"/>
                            </p:stCondLst>
                            <p:childTnLst>
                              <p:par>
                                <p:cTn id="13" presetID="10" presetClass="entr" presetSubtype="0" fill="hold" grpId="1" nodeType="after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fade">
                                      <p:cBhvr>
                                        <p:cTn id="15" dur="700"/>
                                        <p:tgtEl>
                                          <p:spTgt spid="25"/>
                                        </p:tgtEl>
                                      </p:cBhvr>
                                    </p:animEffect>
                                  </p:childTnLst>
                                </p:cTn>
                              </p:par>
                              <p:par>
                                <p:cTn id="16" presetID="10" presetClass="entr" presetSubtype="0" fill="hold" grpId="1" nodeType="with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fade">
                                      <p:cBhvr>
                                        <p:cTn id="18" dur="700"/>
                                        <p:tgtEl>
                                          <p:spTgt spid="26"/>
                                        </p:tgtEl>
                                      </p:cBhvr>
                                    </p:animEffect>
                                  </p:childTnLst>
                                </p:cTn>
                              </p:par>
                              <p:par>
                                <p:cTn id="19" presetID="10" presetClass="entr" presetSubtype="0" fill="hold" grpId="1" nodeType="withEffect">
                                  <p:stCondLst>
                                    <p:cond delay="0"/>
                                  </p:stCondLst>
                                  <p:childTnLst>
                                    <p:set>
                                      <p:cBhvr>
                                        <p:cTn id="20" dur="1" fill="hold">
                                          <p:stCondLst>
                                            <p:cond delay="0"/>
                                          </p:stCondLst>
                                        </p:cTn>
                                        <p:tgtEl>
                                          <p:spTgt spid="27"/>
                                        </p:tgtEl>
                                        <p:attrNameLst>
                                          <p:attrName>style.visibility</p:attrName>
                                        </p:attrNameLst>
                                      </p:cBhvr>
                                      <p:to>
                                        <p:strVal val="visible"/>
                                      </p:to>
                                    </p:set>
                                    <p:animEffect transition="in" filter="fade">
                                      <p:cBhvr>
                                        <p:cTn id="21" dur="700"/>
                                        <p:tgtEl>
                                          <p:spTgt spid="27"/>
                                        </p:tgtEl>
                                      </p:cBhvr>
                                    </p:animEffect>
                                  </p:childTnLst>
                                </p:cTn>
                              </p:par>
                              <p:par>
                                <p:cTn id="22" presetID="10" presetClass="entr" presetSubtype="0" fill="hold" grpId="1" nodeType="withEffect">
                                  <p:stCondLst>
                                    <p:cond delay="0"/>
                                  </p:stCondLst>
                                  <p:childTnLst>
                                    <p:set>
                                      <p:cBhvr>
                                        <p:cTn id="23" dur="1" fill="hold">
                                          <p:stCondLst>
                                            <p:cond delay="0"/>
                                          </p:stCondLst>
                                        </p:cTn>
                                        <p:tgtEl>
                                          <p:spTgt spid="28"/>
                                        </p:tgtEl>
                                        <p:attrNameLst>
                                          <p:attrName>style.visibility</p:attrName>
                                        </p:attrNameLst>
                                      </p:cBhvr>
                                      <p:to>
                                        <p:strVal val="visible"/>
                                      </p:to>
                                    </p:set>
                                    <p:animEffect transition="in" filter="fade">
                                      <p:cBhvr>
                                        <p:cTn id="24" dur="700"/>
                                        <p:tgtEl>
                                          <p:spTgt spid="28"/>
                                        </p:tgtEl>
                                      </p:cBhvr>
                                    </p:animEffect>
                                  </p:childTnLst>
                                </p:cTn>
                              </p:par>
                              <p:par>
                                <p:cTn id="25" presetID="10" presetClass="entr" presetSubtype="0" fill="hold" grpId="1" nodeType="withEffect">
                                  <p:stCondLst>
                                    <p:cond delay="0"/>
                                  </p:stCondLst>
                                  <p:childTnLst>
                                    <p:set>
                                      <p:cBhvr>
                                        <p:cTn id="26" dur="1" fill="hold">
                                          <p:stCondLst>
                                            <p:cond delay="0"/>
                                          </p:stCondLst>
                                        </p:cTn>
                                        <p:tgtEl>
                                          <p:spTgt spid="29"/>
                                        </p:tgtEl>
                                        <p:attrNameLst>
                                          <p:attrName>style.visibility</p:attrName>
                                        </p:attrNameLst>
                                      </p:cBhvr>
                                      <p:to>
                                        <p:strVal val="visible"/>
                                      </p:to>
                                    </p:set>
                                    <p:animEffect transition="in" filter="fade">
                                      <p:cBhvr>
                                        <p:cTn id="27" dur="700"/>
                                        <p:tgtEl>
                                          <p:spTgt spid="29"/>
                                        </p:tgtEl>
                                      </p:cBhvr>
                                    </p:animEffect>
                                  </p:childTnLst>
                                </p:cTn>
                              </p:par>
                              <p:par>
                                <p:cTn id="28" presetID="10" presetClass="entr" presetSubtype="0" fill="hold" grpId="1" nodeType="withEffect">
                                  <p:stCondLst>
                                    <p:cond delay="0"/>
                                  </p:stCondLst>
                                  <p:childTnLst>
                                    <p:set>
                                      <p:cBhvr>
                                        <p:cTn id="29" dur="1" fill="hold">
                                          <p:stCondLst>
                                            <p:cond delay="0"/>
                                          </p:stCondLst>
                                        </p:cTn>
                                        <p:tgtEl>
                                          <p:spTgt spid="30"/>
                                        </p:tgtEl>
                                        <p:attrNameLst>
                                          <p:attrName>style.visibility</p:attrName>
                                        </p:attrNameLst>
                                      </p:cBhvr>
                                      <p:to>
                                        <p:strVal val="visible"/>
                                      </p:to>
                                    </p:set>
                                    <p:animEffect transition="in" filter="fade">
                                      <p:cBhvr>
                                        <p:cTn id="30" dur="700"/>
                                        <p:tgtEl>
                                          <p:spTgt spid="30"/>
                                        </p:tgtEl>
                                      </p:cBhvr>
                                    </p:animEffect>
                                  </p:childTnLst>
                                </p:cTn>
                              </p:par>
                              <p:par>
                                <p:cTn id="31" presetID="10" presetClass="entr" presetSubtype="0" fill="hold" grpId="1" nodeType="withEffect">
                                  <p:stCondLst>
                                    <p:cond delay="0"/>
                                  </p:stCondLst>
                                  <p:childTnLst>
                                    <p:set>
                                      <p:cBhvr>
                                        <p:cTn id="32" dur="1" fill="hold">
                                          <p:stCondLst>
                                            <p:cond delay="0"/>
                                          </p:stCondLst>
                                        </p:cTn>
                                        <p:tgtEl>
                                          <p:spTgt spid="31"/>
                                        </p:tgtEl>
                                        <p:attrNameLst>
                                          <p:attrName>style.visibility</p:attrName>
                                        </p:attrNameLst>
                                      </p:cBhvr>
                                      <p:to>
                                        <p:strVal val="visible"/>
                                      </p:to>
                                    </p:set>
                                    <p:animEffect transition="in" filter="fade">
                                      <p:cBhvr>
                                        <p:cTn id="33" dur="700"/>
                                        <p:tgtEl>
                                          <p:spTgt spid="31"/>
                                        </p:tgtEl>
                                      </p:cBhvr>
                                    </p:animEffect>
                                  </p:childTnLst>
                                </p:cTn>
                              </p:par>
                              <p:par>
                                <p:cTn id="34" presetID="10" presetClass="entr" presetSubtype="0" fill="hold" grpId="1" nodeType="withEffect">
                                  <p:stCondLst>
                                    <p:cond delay="0"/>
                                  </p:stCondLst>
                                  <p:childTnLst>
                                    <p:set>
                                      <p:cBhvr>
                                        <p:cTn id="35" dur="1" fill="hold">
                                          <p:stCondLst>
                                            <p:cond delay="0"/>
                                          </p:stCondLst>
                                        </p:cTn>
                                        <p:tgtEl>
                                          <p:spTgt spid="32"/>
                                        </p:tgtEl>
                                        <p:attrNameLst>
                                          <p:attrName>style.visibility</p:attrName>
                                        </p:attrNameLst>
                                      </p:cBhvr>
                                      <p:to>
                                        <p:strVal val="visible"/>
                                      </p:to>
                                    </p:set>
                                    <p:animEffect transition="in" filter="fade">
                                      <p:cBhvr>
                                        <p:cTn id="36" dur="700"/>
                                        <p:tgtEl>
                                          <p:spTgt spid="32"/>
                                        </p:tgtEl>
                                      </p:cBhvr>
                                    </p:animEffect>
                                  </p:childTnLst>
                                </p:cTn>
                              </p:par>
                              <p:par>
                                <p:cTn id="37" presetID="10" presetClass="entr" presetSubtype="0" fill="hold" grpId="1" nodeType="withEffect">
                                  <p:stCondLst>
                                    <p:cond delay="0"/>
                                  </p:stCondLst>
                                  <p:childTnLst>
                                    <p:set>
                                      <p:cBhvr>
                                        <p:cTn id="38" dur="1" fill="hold">
                                          <p:stCondLst>
                                            <p:cond delay="0"/>
                                          </p:stCondLst>
                                        </p:cTn>
                                        <p:tgtEl>
                                          <p:spTgt spid="33"/>
                                        </p:tgtEl>
                                        <p:attrNameLst>
                                          <p:attrName>style.visibility</p:attrName>
                                        </p:attrNameLst>
                                      </p:cBhvr>
                                      <p:to>
                                        <p:strVal val="visible"/>
                                      </p:to>
                                    </p:set>
                                    <p:animEffect transition="in" filter="fade">
                                      <p:cBhvr>
                                        <p:cTn id="39" dur="700"/>
                                        <p:tgtEl>
                                          <p:spTgt spid="33"/>
                                        </p:tgtEl>
                                      </p:cBhvr>
                                    </p:animEffect>
                                  </p:childTnLst>
                                </p:cTn>
                              </p:par>
                              <p:par>
                                <p:cTn id="40" presetID="42" presetClass="path" presetSubtype="0" accel="50000" decel="50000" fill="hold" grpId="0" nodeType="withEffect">
                                  <p:stCondLst>
                                    <p:cond delay="0"/>
                                  </p:stCondLst>
                                  <p:childTnLst>
                                    <p:animMotion origin="layout" path="M -4.72222E-6 3.7037E-7 L -4.72222E-6 0.09143 " pathEditMode="relative" rAng="0" ptsTypes="AA">
                                      <p:cBhvr>
                                        <p:cTn id="41" dur="700" spd="-100000" fill="hold"/>
                                        <p:tgtEl>
                                          <p:spTgt spid="25"/>
                                        </p:tgtEl>
                                        <p:attrNameLst>
                                          <p:attrName>ppt_x</p:attrName>
                                          <p:attrName>ppt_y</p:attrName>
                                        </p:attrNameLst>
                                      </p:cBhvr>
                                      <p:rCtr x="0" y="46"/>
                                    </p:animMotion>
                                  </p:childTnLst>
                                </p:cTn>
                              </p:par>
                              <p:par>
                                <p:cTn id="42" presetID="42" presetClass="path" presetSubtype="0" accel="50000" decel="50000" fill="hold" grpId="0" nodeType="withEffect">
                                  <p:stCondLst>
                                    <p:cond delay="0"/>
                                  </p:stCondLst>
                                  <p:childTnLst>
                                    <p:animMotion origin="layout" path="M 5E-6 3.7037E-6 L 5E-6 0.11157 " pathEditMode="relative" rAng="0" ptsTypes="AA">
                                      <p:cBhvr>
                                        <p:cTn id="43" dur="700" spd="-100000" fill="hold"/>
                                        <p:tgtEl>
                                          <p:spTgt spid="27"/>
                                        </p:tgtEl>
                                        <p:attrNameLst>
                                          <p:attrName>ppt_x</p:attrName>
                                          <p:attrName>ppt_y</p:attrName>
                                        </p:attrNameLst>
                                      </p:cBhvr>
                                      <p:rCtr x="0" y="56"/>
                                    </p:animMotion>
                                  </p:childTnLst>
                                </p:cTn>
                              </p:par>
                              <p:par>
                                <p:cTn id="44" presetID="42" presetClass="path" presetSubtype="0" accel="50000" decel="50000" fill="hold" grpId="0" nodeType="withEffect">
                                  <p:stCondLst>
                                    <p:cond delay="0"/>
                                  </p:stCondLst>
                                  <p:childTnLst>
                                    <p:animMotion origin="layout" path="M 4.72222E-6 4.81481E-6 L 4.72222E-6 0.09143 " pathEditMode="relative" rAng="0" ptsTypes="AA">
                                      <p:cBhvr>
                                        <p:cTn id="45" dur="700" spd="-100000" fill="hold"/>
                                        <p:tgtEl>
                                          <p:spTgt spid="29"/>
                                        </p:tgtEl>
                                        <p:attrNameLst>
                                          <p:attrName>ppt_x</p:attrName>
                                          <p:attrName>ppt_y</p:attrName>
                                        </p:attrNameLst>
                                      </p:cBhvr>
                                      <p:rCtr x="0" y="46"/>
                                    </p:animMotion>
                                  </p:childTnLst>
                                </p:cTn>
                              </p:par>
                              <p:par>
                                <p:cTn id="46" presetID="42" presetClass="path" presetSubtype="0" accel="50000" decel="50000" fill="hold" grpId="0" nodeType="withEffect">
                                  <p:stCondLst>
                                    <p:cond delay="0"/>
                                  </p:stCondLst>
                                  <p:childTnLst>
                                    <p:animMotion origin="layout" path="M -2.77778E-6 3.7037E-6 L -2.77778E-6 0.11157 " pathEditMode="relative" rAng="0" ptsTypes="AA">
                                      <p:cBhvr>
                                        <p:cTn id="47" dur="700" spd="-100000" fill="hold"/>
                                        <p:tgtEl>
                                          <p:spTgt spid="31"/>
                                        </p:tgtEl>
                                        <p:attrNameLst>
                                          <p:attrName>ppt_x</p:attrName>
                                          <p:attrName>ppt_y</p:attrName>
                                        </p:attrNameLst>
                                      </p:cBhvr>
                                      <p:rCtr x="0" y="56"/>
                                    </p:animMotion>
                                  </p:childTnLst>
                                </p:cTn>
                              </p:par>
                              <p:par>
                                <p:cTn id="48" presetID="42" presetClass="path" presetSubtype="0" accel="50000" decel="50000" fill="hold" grpId="0" nodeType="withEffect">
                                  <p:stCondLst>
                                    <p:cond delay="0"/>
                                  </p:stCondLst>
                                  <p:childTnLst>
                                    <p:animMotion origin="layout" path="M 5.55556E-7 4.81481E-6 L 5.55556E-7 0.09143 " pathEditMode="relative" rAng="0" ptsTypes="AA">
                                      <p:cBhvr>
                                        <p:cTn id="49" dur="700" spd="-100000" fill="hold"/>
                                        <p:tgtEl>
                                          <p:spTgt spid="33"/>
                                        </p:tgtEl>
                                        <p:attrNameLst>
                                          <p:attrName>ppt_x</p:attrName>
                                          <p:attrName>ppt_y</p:attrName>
                                        </p:attrNameLst>
                                      </p:cBhvr>
                                      <p:rCtr x="0" y="46"/>
                                    </p:animMotion>
                                  </p:childTnLst>
                                </p:cTn>
                              </p:par>
                              <p:par>
                                <p:cTn id="50" presetID="64" presetClass="path" presetSubtype="0" accel="50000" decel="50000" fill="hold" grpId="0" nodeType="withEffect">
                                  <p:stCondLst>
                                    <p:cond delay="0"/>
                                  </p:stCondLst>
                                  <p:childTnLst>
                                    <p:animMotion origin="layout" path="M 4.72222E-6 3.33333E-6 L 4.72222E-6 -0.10764 " pathEditMode="relative" rAng="0" ptsTypes="AA">
                                      <p:cBhvr>
                                        <p:cTn id="51" dur="700" spd="-100000" fill="hold"/>
                                        <p:tgtEl>
                                          <p:spTgt spid="26"/>
                                        </p:tgtEl>
                                        <p:attrNameLst>
                                          <p:attrName>ppt_x</p:attrName>
                                          <p:attrName>ppt_y</p:attrName>
                                        </p:attrNameLst>
                                      </p:cBhvr>
                                      <p:rCtr x="0" y="-54"/>
                                    </p:animMotion>
                                  </p:childTnLst>
                                </p:cTn>
                              </p:par>
                              <p:par>
                                <p:cTn id="52" presetID="64" presetClass="path" presetSubtype="0" accel="50000" decel="50000" fill="hold" grpId="0" nodeType="withEffect">
                                  <p:stCondLst>
                                    <p:cond delay="0"/>
                                  </p:stCondLst>
                                  <p:childTnLst>
                                    <p:animMotion origin="layout" path="M 4.44444E-6 3.33333E-6 L 4.44444E-6 -0.10764 " pathEditMode="relative" rAng="0" ptsTypes="AA">
                                      <p:cBhvr>
                                        <p:cTn id="53" dur="700" spd="-100000" fill="hold"/>
                                        <p:tgtEl>
                                          <p:spTgt spid="28"/>
                                        </p:tgtEl>
                                        <p:attrNameLst>
                                          <p:attrName>ppt_x</p:attrName>
                                          <p:attrName>ppt_y</p:attrName>
                                        </p:attrNameLst>
                                      </p:cBhvr>
                                      <p:rCtr x="0" y="-54"/>
                                    </p:animMotion>
                                  </p:childTnLst>
                                </p:cTn>
                              </p:par>
                              <p:par>
                                <p:cTn id="54" presetID="64" presetClass="path" presetSubtype="0" accel="50000" decel="50000" fill="hold" grpId="0" nodeType="withEffect">
                                  <p:stCondLst>
                                    <p:cond delay="0"/>
                                  </p:stCondLst>
                                  <p:childTnLst>
                                    <p:animMotion origin="layout" path="M -2.22222E-6 3.33333E-6 L -2.22222E-6 -0.10764 " pathEditMode="relative" rAng="0" ptsTypes="AA">
                                      <p:cBhvr>
                                        <p:cTn id="55" dur="700" spd="-100000" fill="hold"/>
                                        <p:tgtEl>
                                          <p:spTgt spid="30"/>
                                        </p:tgtEl>
                                        <p:attrNameLst>
                                          <p:attrName>ppt_x</p:attrName>
                                          <p:attrName>ppt_y</p:attrName>
                                        </p:attrNameLst>
                                      </p:cBhvr>
                                      <p:rCtr x="0" y="-54"/>
                                    </p:animMotion>
                                  </p:childTnLst>
                                </p:cTn>
                              </p:par>
                              <p:par>
                                <p:cTn id="56" presetID="64" presetClass="path" presetSubtype="0" accel="50000" decel="50000" fill="hold" grpId="0" nodeType="withEffect">
                                  <p:stCondLst>
                                    <p:cond delay="0"/>
                                  </p:stCondLst>
                                  <p:childTnLst>
                                    <p:animMotion origin="layout" path="M 1.11111E-6 3.33333E-6 L 1.11111E-6 -0.10764 " pathEditMode="relative" rAng="0" ptsTypes="AA">
                                      <p:cBhvr>
                                        <p:cTn id="57" dur="700" spd="-100000" fill="hold"/>
                                        <p:tgtEl>
                                          <p:spTgt spid="32"/>
                                        </p:tgtEl>
                                        <p:attrNameLst>
                                          <p:attrName>ppt_x</p:attrName>
                                          <p:attrName>ppt_y</p:attrName>
                                        </p:attrNameLst>
                                      </p:cBhvr>
                                      <p:rCtr x="0" y="-54"/>
                                    </p:animMotion>
                                  </p:childTnLst>
                                </p:cTn>
                              </p:par>
                            </p:childTnLst>
                          </p:cTn>
                        </p:par>
                        <p:par>
                          <p:cTn id="58" fill="hold">
                            <p:stCondLst>
                              <p:cond delay="2900"/>
                            </p:stCondLst>
                            <p:childTnLst>
                              <p:par>
                                <p:cTn id="59" presetID="10" presetClass="entr" presetSubtype="0" fill="hold" grpId="0" nodeType="afterEffect">
                                  <p:stCondLst>
                                    <p:cond delay="0"/>
                                  </p:stCondLst>
                                  <p:childTnLst>
                                    <p:set>
                                      <p:cBhvr>
                                        <p:cTn id="60" dur="1" fill="hold">
                                          <p:stCondLst>
                                            <p:cond delay="0"/>
                                          </p:stCondLst>
                                        </p:cTn>
                                        <p:tgtEl>
                                          <p:spTgt spid="22"/>
                                        </p:tgtEl>
                                        <p:attrNameLst>
                                          <p:attrName>style.visibility</p:attrName>
                                        </p:attrNameLst>
                                      </p:cBhvr>
                                      <p:to>
                                        <p:strVal val="visible"/>
                                      </p:to>
                                    </p:set>
                                    <p:animEffect transition="in" filter="fade">
                                      <p:cBhvr>
                                        <p:cTn id="61" dur="700"/>
                                        <p:tgtEl>
                                          <p:spTgt spid="22"/>
                                        </p:tgtEl>
                                      </p:cBhvr>
                                    </p:animEffect>
                                  </p:childTnLst>
                                </p:cTn>
                              </p:par>
                              <p:par>
                                <p:cTn id="62" presetID="10" presetClass="entr" presetSubtype="0" fill="hold" nodeType="withEffect">
                                  <p:stCondLst>
                                    <p:cond delay="100"/>
                                  </p:stCondLst>
                                  <p:childTnLst>
                                    <p:set>
                                      <p:cBhvr>
                                        <p:cTn id="63" dur="1" fill="hold">
                                          <p:stCondLst>
                                            <p:cond delay="0"/>
                                          </p:stCondLst>
                                        </p:cTn>
                                        <p:tgtEl>
                                          <p:spTgt spid="20"/>
                                        </p:tgtEl>
                                        <p:attrNameLst>
                                          <p:attrName>style.visibility</p:attrName>
                                        </p:attrNameLst>
                                      </p:cBhvr>
                                      <p:to>
                                        <p:strVal val="visible"/>
                                      </p:to>
                                    </p:set>
                                    <p:animEffect transition="in" filter="fade">
                                      <p:cBhvr>
                                        <p:cTn id="64" dur="700"/>
                                        <p:tgtEl>
                                          <p:spTgt spid="20"/>
                                        </p:tgtEl>
                                      </p:cBhvr>
                                    </p:animEffect>
                                  </p:childTnLst>
                                </p:cTn>
                              </p:par>
                              <p:par>
                                <p:cTn id="65" presetID="10" presetClass="entr" presetSubtype="0" fill="hold" nodeType="withEffect">
                                  <p:stCondLst>
                                    <p:cond delay="200"/>
                                  </p:stCondLst>
                                  <p:childTnLst>
                                    <p:set>
                                      <p:cBhvr>
                                        <p:cTn id="66" dur="1" fill="hold">
                                          <p:stCondLst>
                                            <p:cond delay="0"/>
                                          </p:stCondLst>
                                        </p:cTn>
                                        <p:tgtEl>
                                          <p:spTgt spid="24"/>
                                        </p:tgtEl>
                                        <p:attrNameLst>
                                          <p:attrName>style.visibility</p:attrName>
                                        </p:attrNameLst>
                                      </p:cBhvr>
                                      <p:to>
                                        <p:strVal val="visible"/>
                                      </p:to>
                                    </p:set>
                                    <p:animEffect transition="in" filter="fade">
                                      <p:cBhvr>
                                        <p:cTn id="67" dur="700"/>
                                        <p:tgtEl>
                                          <p:spTgt spid="24"/>
                                        </p:tgtEl>
                                      </p:cBhvr>
                                    </p:animEffect>
                                  </p:childTnLst>
                                </p:cTn>
                              </p:par>
                              <p:par>
                                <p:cTn id="68" presetID="10" presetClass="entr" presetSubtype="0" fill="hold" nodeType="withEffect">
                                  <p:stCondLst>
                                    <p:cond delay="300"/>
                                  </p:stCondLst>
                                  <p:childTnLst>
                                    <p:set>
                                      <p:cBhvr>
                                        <p:cTn id="69" dur="1" fill="hold">
                                          <p:stCondLst>
                                            <p:cond delay="0"/>
                                          </p:stCondLst>
                                        </p:cTn>
                                        <p:tgtEl>
                                          <p:spTgt spid="21"/>
                                        </p:tgtEl>
                                        <p:attrNameLst>
                                          <p:attrName>style.visibility</p:attrName>
                                        </p:attrNameLst>
                                      </p:cBhvr>
                                      <p:to>
                                        <p:strVal val="visible"/>
                                      </p:to>
                                    </p:set>
                                    <p:animEffect transition="in" filter="fade">
                                      <p:cBhvr>
                                        <p:cTn id="70" dur="700"/>
                                        <p:tgtEl>
                                          <p:spTgt spid="21"/>
                                        </p:tgtEl>
                                      </p:cBhvr>
                                    </p:animEffect>
                                  </p:childTnLst>
                                </p:cTn>
                              </p:par>
                              <p:par>
                                <p:cTn id="71" presetID="10" presetClass="entr" presetSubtype="0" fill="hold" nodeType="withEffect">
                                  <p:stCondLst>
                                    <p:cond delay="400"/>
                                  </p:stCondLst>
                                  <p:childTnLst>
                                    <p:set>
                                      <p:cBhvr>
                                        <p:cTn id="72" dur="1" fill="hold">
                                          <p:stCondLst>
                                            <p:cond delay="0"/>
                                          </p:stCondLst>
                                        </p:cTn>
                                        <p:tgtEl>
                                          <p:spTgt spid="23"/>
                                        </p:tgtEl>
                                        <p:attrNameLst>
                                          <p:attrName>style.visibility</p:attrName>
                                        </p:attrNameLst>
                                      </p:cBhvr>
                                      <p:to>
                                        <p:strVal val="visible"/>
                                      </p:to>
                                    </p:set>
                                    <p:animEffect transition="in" filter="fade">
                                      <p:cBhvr>
                                        <p:cTn id="73" dur="7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22" grpId="0" animBg="1"/>
      <p:bldP spid="25" grpId="0" animBg="1"/>
      <p:bldP spid="25" grpId="1" animBg="1"/>
      <p:bldP spid="26" grpId="0" animBg="1"/>
      <p:bldP spid="26" grpId="1" animBg="1"/>
      <p:bldP spid="27" grpId="0" animBg="1"/>
      <p:bldP spid="27" grpId="1" animBg="1"/>
      <p:bldP spid="28" grpId="0" animBg="1"/>
      <p:bldP spid="28" grpId="1" animBg="1"/>
      <p:bldP spid="29" grpId="0" animBg="1"/>
      <p:bldP spid="29" grpId="1" animBg="1"/>
      <p:bldP spid="30" grpId="0" animBg="1"/>
      <p:bldP spid="30" grpId="1" animBg="1"/>
      <p:bldP spid="31" grpId="0" animBg="1"/>
      <p:bldP spid="31" grpId="1" animBg="1"/>
      <p:bldP spid="32" grpId="0" animBg="1"/>
      <p:bldP spid="32" grpId="1" animBg="1"/>
      <p:bldP spid="33" grpId="0" animBg="1"/>
      <p:bldP spid="33" grpId="1" animBg="1"/>
    </p:bld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Closing Slide-red">
    <p:spTree>
      <p:nvGrpSpPr>
        <p:cNvPr id="1" name=""/>
        <p:cNvGrpSpPr/>
        <p:nvPr/>
      </p:nvGrpSpPr>
      <p:grpSpPr>
        <a:xfrm>
          <a:off x="0" y="0"/>
          <a:ext cx="0" cy="0"/>
          <a:chOff x="0" y="0"/>
          <a:chExt cx="0" cy="0"/>
        </a:xfrm>
      </p:grpSpPr>
      <p:pic>
        <p:nvPicPr>
          <p:cNvPr id="20" name="Picture 19" descr="Complex_Gradient7.jpg"/>
          <p:cNvPicPr>
            <a:picLocks noChangeAspect="1"/>
          </p:cNvPicPr>
          <p:nvPr userDrawn="1"/>
        </p:nvPicPr>
        <p:blipFill>
          <a:blip r:embed="rId2" cstate="print"/>
          <a:srcRect l="1695" r="14438"/>
          <a:stretch>
            <a:fillRect/>
          </a:stretch>
        </p:blipFill>
        <p:spPr>
          <a:xfrm>
            <a:off x="0" y="0"/>
            <a:ext cx="12188825" cy="6858000"/>
          </a:xfrm>
          <a:prstGeom prst="rect">
            <a:avLst/>
          </a:prstGeom>
        </p:spPr>
      </p:pic>
      <p:sp>
        <p:nvSpPr>
          <p:cNvPr id="36" name="Rectangle 35"/>
          <p:cNvSpPr>
            <a:spLocks noChangeArrowheads="1"/>
          </p:cNvSpPr>
          <p:nvPr userDrawn="1"/>
        </p:nvSpPr>
        <p:spPr bwMode="black">
          <a:xfrm>
            <a:off x="5884495" y="5844550"/>
            <a:ext cx="41443" cy="157016"/>
          </a:xfrm>
          <a:prstGeom prst="rect">
            <a:avLst/>
          </a:prstGeom>
          <a:solidFill>
            <a:schemeClr val="bg1"/>
          </a:solidFill>
          <a:ln w="9525">
            <a:noFill/>
            <a:miter lim="800000"/>
            <a:headEnd/>
            <a:tailEnd/>
          </a:ln>
        </p:spPr>
        <p:txBody>
          <a:bodyPr/>
          <a:lstStyle/>
          <a:p>
            <a:endParaRPr lang="en-US">
              <a:solidFill>
                <a:srgbClr val="0096D6"/>
              </a:solidFill>
              <a:latin typeface="+mj-lt"/>
            </a:endParaRPr>
          </a:p>
        </p:txBody>
      </p:sp>
      <p:sp>
        <p:nvSpPr>
          <p:cNvPr id="37" name="Freeform 36"/>
          <p:cNvSpPr>
            <a:spLocks/>
          </p:cNvSpPr>
          <p:nvPr userDrawn="1"/>
        </p:nvSpPr>
        <p:spPr bwMode="black">
          <a:xfrm>
            <a:off x="6125923" y="5840202"/>
            <a:ext cx="119991" cy="165712"/>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38" name="Freeform 37"/>
          <p:cNvSpPr>
            <a:spLocks/>
          </p:cNvSpPr>
          <p:nvPr userDrawn="1"/>
        </p:nvSpPr>
        <p:spPr bwMode="black">
          <a:xfrm>
            <a:off x="5711014" y="5840202"/>
            <a:ext cx="119991" cy="165712"/>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39" name="Freeform 38"/>
          <p:cNvSpPr>
            <a:spLocks noEditPoints="1"/>
          </p:cNvSpPr>
          <p:nvPr userDrawn="1"/>
        </p:nvSpPr>
        <p:spPr bwMode="black">
          <a:xfrm>
            <a:off x="6289284" y="5840202"/>
            <a:ext cx="164807" cy="165712"/>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solidFill>
            <a:schemeClr val="bg1"/>
          </a:solidFill>
          <a:ln w="9525">
            <a:noFill/>
            <a:round/>
            <a:headEnd/>
            <a:tailEnd/>
          </a:ln>
        </p:spPr>
        <p:txBody>
          <a:bodyPr/>
          <a:lstStyle/>
          <a:p>
            <a:endParaRPr lang="en-US">
              <a:solidFill>
                <a:srgbClr val="0096D6"/>
              </a:solidFill>
              <a:latin typeface="+mj-lt"/>
            </a:endParaRPr>
          </a:p>
        </p:txBody>
      </p:sp>
      <p:sp>
        <p:nvSpPr>
          <p:cNvPr id="40" name="Freeform 39"/>
          <p:cNvSpPr>
            <a:spLocks/>
          </p:cNvSpPr>
          <p:nvPr userDrawn="1"/>
        </p:nvSpPr>
        <p:spPr bwMode="black">
          <a:xfrm>
            <a:off x="5979427" y="5840202"/>
            <a:ext cx="107462" cy="165712"/>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41" name="Freeform 40"/>
          <p:cNvSpPr>
            <a:spLocks/>
          </p:cNvSpPr>
          <p:nvPr userDrawn="1"/>
        </p:nvSpPr>
        <p:spPr bwMode="black">
          <a:xfrm>
            <a:off x="5628610" y="5654198"/>
            <a:ext cx="39033" cy="80682"/>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42" name="Freeform 41"/>
          <p:cNvSpPr>
            <a:spLocks/>
          </p:cNvSpPr>
          <p:nvPr userDrawn="1"/>
        </p:nvSpPr>
        <p:spPr bwMode="black">
          <a:xfrm>
            <a:off x="5737999" y="5600088"/>
            <a:ext cx="39033" cy="134792"/>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43" name="Freeform 42"/>
          <p:cNvSpPr>
            <a:spLocks/>
          </p:cNvSpPr>
          <p:nvPr userDrawn="1"/>
        </p:nvSpPr>
        <p:spPr bwMode="black">
          <a:xfrm>
            <a:off x="5845462" y="5525687"/>
            <a:ext cx="39033" cy="248327"/>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44" name="Freeform 43"/>
          <p:cNvSpPr>
            <a:spLocks/>
          </p:cNvSpPr>
          <p:nvPr userDrawn="1"/>
        </p:nvSpPr>
        <p:spPr bwMode="black">
          <a:xfrm>
            <a:off x="5954851" y="5600088"/>
            <a:ext cx="39033" cy="134792"/>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45" name="Freeform 44"/>
          <p:cNvSpPr>
            <a:spLocks/>
          </p:cNvSpPr>
          <p:nvPr userDrawn="1"/>
        </p:nvSpPr>
        <p:spPr bwMode="black">
          <a:xfrm>
            <a:off x="6061831" y="5654198"/>
            <a:ext cx="41443" cy="80682"/>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46" name="Freeform 45"/>
          <p:cNvSpPr>
            <a:spLocks/>
          </p:cNvSpPr>
          <p:nvPr userDrawn="1"/>
        </p:nvSpPr>
        <p:spPr bwMode="black">
          <a:xfrm>
            <a:off x="6171221" y="5600088"/>
            <a:ext cx="39515" cy="134792"/>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47" name="Freeform 46"/>
          <p:cNvSpPr>
            <a:spLocks/>
          </p:cNvSpPr>
          <p:nvPr userDrawn="1"/>
        </p:nvSpPr>
        <p:spPr bwMode="black">
          <a:xfrm>
            <a:off x="6280611" y="5525687"/>
            <a:ext cx="39515" cy="248327"/>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48" name="Freeform 47"/>
          <p:cNvSpPr>
            <a:spLocks/>
          </p:cNvSpPr>
          <p:nvPr userDrawn="1"/>
        </p:nvSpPr>
        <p:spPr bwMode="black">
          <a:xfrm>
            <a:off x="6388072" y="5600088"/>
            <a:ext cx="39515" cy="134792"/>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49" name="Freeform 48"/>
          <p:cNvSpPr>
            <a:spLocks/>
          </p:cNvSpPr>
          <p:nvPr userDrawn="1"/>
        </p:nvSpPr>
        <p:spPr bwMode="black">
          <a:xfrm>
            <a:off x="6497462" y="5654198"/>
            <a:ext cx="39515" cy="80682"/>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solidFill>
            <a:schemeClr val="bg1"/>
          </a:solidFill>
          <a:ln w="9525">
            <a:noFill/>
            <a:round/>
            <a:headEnd/>
            <a:tailEnd/>
          </a:ln>
        </p:spPr>
        <p:txBody>
          <a:bodyPr/>
          <a:lstStyle/>
          <a:p>
            <a:endParaRPr lang="en-US">
              <a:solidFill>
                <a:srgbClr val="0096D6"/>
              </a:solidFill>
              <a:latin typeface="+mj-lt"/>
            </a:endParaRPr>
          </a:p>
        </p:txBody>
      </p:sp>
    </p:spTree>
    <p:extLst>
      <p:ext uri="{BB962C8B-B14F-4D97-AF65-F5344CB8AC3E}">
        <p14:creationId xmlns:p14="http://schemas.microsoft.com/office/powerpoint/2010/main" val="853279401"/>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700"/>
                                        <p:tgtEl>
                                          <p:spTgt spid="20"/>
                                        </p:tgtEl>
                                      </p:cBhvr>
                                    </p:animEffect>
                                  </p:childTnLst>
                                </p:cTn>
                              </p:par>
                            </p:childTnLst>
                          </p:cTn>
                        </p:par>
                        <p:par>
                          <p:cTn id="8" fill="hold">
                            <p:stCondLst>
                              <p:cond delay="700"/>
                            </p:stCondLst>
                            <p:childTnLst>
                              <p:par>
                                <p:cTn id="9" presetID="10" presetClass="entr" presetSubtype="0" fill="hold" grpId="1" nodeType="afterEffect">
                                  <p:stCondLst>
                                    <p:cond delay="0"/>
                                  </p:stCondLst>
                                  <p:childTnLst>
                                    <p:set>
                                      <p:cBhvr>
                                        <p:cTn id="10" dur="1" fill="hold">
                                          <p:stCondLst>
                                            <p:cond delay="0"/>
                                          </p:stCondLst>
                                        </p:cTn>
                                        <p:tgtEl>
                                          <p:spTgt spid="41"/>
                                        </p:tgtEl>
                                        <p:attrNameLst>
                                          <p:attrName>style.visibility</p:attrName>
                                        </p:attrNameLst>
                                      </p:cBhvr>
                                      <p:to>
                                        <p:strVal val="visible"/>
                                      </p:to>
                                    </p:set>
                                    <p:animEffect transition="in" filter="fade">
                                      <p:cBhvr>
                                        <p:cTn id="11" dur="700"/>
                                        <p:tgtEl>
                                          <p:spTgt spid="41"/>
                                        </p:tgtEl>
                                      </p:cBhvr>
                                    </p:animEffect>
                                  </p:childTnLst>
                                </p:cTn>
                              </p:par>
                              <p:par>
                                <p:cTn id="12" presetID="10" presetClass="entr" presetSubtype="0" fill="hold" grpId="1" nodeType="withEffect">
                                  <p:stCondLst>
                                    <p:cond delay="0"/>
                                  </p:stCondLst>
                                  <p:childTnLst>
                                    <p:set>
                                      <p:cBhvr>
                                        <p:cTn id="13" dur="1" fill="hold">
                                          <p:stCondLst>
                                            <p:cond delay="0"/>
                                          </p:stCondLst>
                                        </p:cTn>
                                        <p:tgtEl>
                                          <p:spTgt spid="43"/>
                                        </p:tgtEl>
                                        <p:attrNameLst>
                                          <p:attrName>style.visibility</p:attrName>
                                        </p:attrNameLst>
                                      </p:cBhvr>
                                      <p:to>
                                        <p:strVal val="visible"/>
                                      </p:to>
                                    </p:set>
                                    <p:animEffect transition="in" filter="fade">
                                      <p:cBhvr>
                                        <p:cTn id="14" dur="700"/>
                                        <p:tgtEl>
                                          <p:spTgt spid="43"/>
                                        </p:tgtEl>
                                      </p:cBhvr>
                                    </p:animEffect>
                                  </p:childTnLst>
                                </p:cTn>
                              </p:par>
                              <p:par>
                                <p:cTn id="15" presetID="10" presetClass="entr" presetSubtype="0" fill="hold" grpId="1" nodeType="withEffect">
                                  <p:stCondLst>
                                    <p:cond delay="0"/>
                                  </p:stCondLst>
                                  <p:childTnLst>
                                    <p:set>
                                      <p:cBhvr>
                                        <p:cTn id="16" dur="1" fill="hold">
                                          <p:stCondLst>
                                            <p:cond delay="0"/>
                                          </p:stCondLst>
                                        </p:cTn>
                                        <p:tgtEl>
                                          <p:spTgt spid="45"/>
                                        </p:tgtEl>
                                        <p:attrNameLst>
                                          <p:attrName>style.visibility</p:attrName>
                                        </p:attrNameLst>
                                      </p:cBhvr>
                                      <p:to>
                                        <p:strVal val="visible"/>
                                      </p:to>
                                    </p:set>
                                    <p:animEffect transition="in" filter="fade">
                                      <p:cBhvr>
                                        <p:cTn id="17" dur="700"/>
                                        <p:tgtEl>
                                          <p:spTgt spid="45"/>
                                        </p:tgtEl>
                                      </p:cBhvr>
                                    </p:animEffect>
                                  </p:childTnLst>
                                </p:cTn>
                              </p:par>
                              <p:par>
                                <p:cTn id="18" presetID="10" presetClass="entr" presetSubtype="0" fill="hold" grpId="1" nodeType="withEffect">
                                  <p:stCondLst>
                                    <p:cond delay="0"/>
                                  </p:stCondLst>
                                  <p:childTnLst>
                                    <p:set>
                                      <p:cBhvr>
                                        <p:cTn id="19" dur="1" fill="hold">
                                          <p:stCondLst>
                                            <p:cond delay="0"/>
                                          </p:stCondLst>
                                        </p:cTn>
                                        <p:tgtEl>
                                          <p:spTgt spid="47"/>
                                        </p:tgtEl>
                                        <p:attrNameLst>
                                          <p:attrName>style.visibility</p:attrName>
                                        </p:attrNameLst>
                                      </p:cBhvr>
                                      <p:to>
                                        <p:strVal val="visible"/>
                                      </p:to>
                                    </p:set>
                                    <p:animEffect transition="in" filter="fade">
                                      <p:cBhvr>
                                        <p:cTn id="20" dur="700"/>
                                        <p:tgtEl>
                                          <p:spTgt spid="47"/>
                                        </p:tgtEl>
                                      </p:cBhvr>
                                    </p:animEffect>
                                  </p:childTnLst>
                                </p:cTn>
                              </p:par>
                              <p:par>
                                <p:cTn id="21" presetID="10" presetClass="entr" presetSubtype="0" fill="hold" grpId="1" nodeType="withEffect">
                                  <p:stCondLst>
                                    <p:cond delay="0"/>
                                  </p:stCondLst>
                                  <p:childTnLst>
                                    <p:set>
                                      <p:cBhvr>
                                        <p:cTn id="22" dur="1" fill="hold">
                                          <p:stCondLst>
                                            <p:cond delay="0"/>
                                          </p:stCondLst>
                                        </p:cTn>
                                        <p:tgtEl>
                                          <p:spTgt spid="49"/>
                                        </p:tgtEl>
                                        <p:attrNameLst>
                                          <p:attrName>style.visibility</p:attrName>
                                        </p:attrNameLst>
                                      </p:cBhvr>
                                      <p:to>
                                        <p:strVal val="visible"/>
                                      </p:to>
                                    </p:set>
                                    <p:animEffect transition="in" filter="fade">
                                      <p:cBhvr>
                                        <p:cTn id="23" dur="700"/>
                                        <p:tgtEl>
                                          <p:spTgt spid="49"/>
                                        </p:tgtEl>
                                      </p:cBhvr>
                                    </p:animEffect>
                                  </p:childTnLst>
                                </p:cTn>
                              </p:par>
                              <p:par>
                                <p:cTn id="24" presetID="10" presetClass="entr" presetSubtype="0" fill="hold" grpId="1" nodeType="withEffect">
                                  <p:stCondLst>
                                    <p:cond delay="0"/>
                                  </p:stCondLst>
                                  <p:childTnLst>
                                    <p:set>
                                      <p:cBhvr>
                                        <p:cTn id="25" dur="1" fill="hold">
                                          <p:stCondLst>
                                            <p:cond delay="0"/>
                                          </p:stCondLst>
                                        </p:cTn>
                                        <p:tgtEl>
                                          <p:spTgt spid="42"/>
                                        </p:tgtEl>
                                        <p:attrNameLst>
                                          <p:attrName>style.visibility</p:attrName>
                                        </p:attrNameLst>
                                      </p:cBhvr>
                                      <p:to>
                                        <p:strVal val="visible"/>
                                      </p:to>
                                    </p:set>
                                    <p:animEffect transition="in" filter="fade">
                                      <p:cBhvr>
                                        <p:cTn id="26" dur="700"/>
                                        <p:tgtEl>
                                          <p:spTgt spid="42"/>
                                        </p:tgtEl>
                                      </p:cBhvr>
                                    </p:animEffect>
                                  </p:childTnLst>
                                </p:cTn>
                              </p:par>
                              <p:par>
                                <p:cTn id="27" presetID="10" presetClass="entr" presetSubtype="0" fill="hold" grpId="1" nodeType="withEffect">
                                  <p:stCondLst>
                                    <p:cond delay="0"/>
                                  </p:stCondLst>
                                  <p:childTnLst>
                                    <p:set>
                                      <p:cBhvr>
                                        <p:cTn id="28" dur="1" fill="hold">
                                          <p:stCondLst>
                                            <p:cond delay="0"/>
                                          </p:stCondLst>
                                        </p:cTn>
                                        <p:tgtEl>
                                          <p:spTgt spid="44"/>
                                        </p:tgtEl>
                                        <p:attrNameLst>
                                          <p:attrName>style.visibility</p:attrName>
                                        </p:attrNameLst>
                                      </p:cBhvr>
                                      <p:to>
                                        <p:strVal val="visible"/>
                                      </p:to>
                                    </p:set>
                                    <p:animEffect transition="in" filter="fade">
                                      <p:cBhvr>
                                        <p:cTn id="29" dur="700"/>
                                        <p:tgtEl>
                                          <p:spTgt spid="44"/>
                                        </p:tgtEl>
                                      </p:cBhvr>
                                    </p:animEffect>
                                  </p:childTnLst>
                                </p:cTn>
                              </p:par>
                              <p:par>
                                <p:cTn id="30" presetID="10" presetClass="entr" presetSubtype="0" fill="hold" grpId="1" nodeType="withEffect">
                                  <p:stCondLst>
                                    <p:cond delay="0"/>
                                  </p:stCondLst>
                                  <p:childTnLst>
                                    <p:set>
                                      <p:cBhvr>
                                        <p:cTn id="31" dur="1" fill="hold">
                                          <p:stCondLst>
                                            <p:cond delay="0"/>
                                          </p:stCondLst>
                                        </p:cTn>
                                        <p:tgtEl>
                                          <p:spTgt spid="46"/>
                                        </p:tgtEl>
                                        <p:attrNameLst>
                                          <p:attrName>style.visibility</p:attrName>
                                        </p:attrNameLst>
                                      </p:cBhvr>
                                      <p:to>
                                        <p:strVal val="visible"/>
                                      </p:to>
                                    </p:set>
                                    <p:animEffect transition="in" filter="fade">
                                      <p:cBhvr>
                                        <p:cTn id="32" dur="700"/>
                                        <p:tgtEl>
                                          <p:spTgt spid="46"/>
                                        </p:tgtEl>
                                      </p:cBhvr>
                                    </p:animEffect>
                                  </p:childTnLst>
                                </p:cTn>
                              </p:par>
                              <p:par>
                                <p:cTn id="33" presetID="10" presetClass="entr" presetSubtype="0" fill="hold" grpId="1" nodeType="withEffect">
                                  <p:stCondLst>
                                    <p:cond delay="0"/>
                                  </p:stCondLst>
                                  <p:childTnLst>
                                    <p:set>
                                      <p:cBhvr>
                                        <p:cTn id="34" dur="1" fill="hold">
                                          <p:stCondLst>
                                            <p:cond delay="0"/>
                                          </p:stCondLst>
                                        </p:cTn>
                                        <p:tgtEl>
                                          <p:spTgt spid="48"/>
                                        </p:tgtEl>
                                        <p:attrNameLst>
                                          <p:attrName>style.visibility</p:attrName>
                                        </p:attrNameLst>
                                      </p:cBhvr>
                                      <p:to>
                                        <p:strVal val="visible"/>
                                      </p:to>
                                    </p:set>
                                    <p:animEffect transition="in" filter="fade">
                                      <p:cBhvr>
                                        <p:cTn id="35" dur="700"/>
                                        <p:tgtEl>
                                          <p:spTgt spid="48"/>
                                        </p:tgtEl>
                                      </p:cBhvr>
                                    </p:animEffect>
                                  </p:childTnLst>
                                </p:cTn>
                              </p:par>
                              <p:par>
                                <p:cTn id="36" presetID="42" presetClass="path" presetSubtype="0" accel="50000" decel="50000" fill="hold" grpId="0" nodeType="withEffect">
                                  <p:stCondLst>
                                    <p:cond delay="0"/>
                                  </p:stCondLst>
                                  <p:childTnLst>
                                    <p:animMotion origin="layout" path="M -5.55556E-7 -1.91391E-6 L -5.55556E-7 0.02314 " pathEditMode="relative" rAng="0" ptsTypes="AA">
                                      <p:cBhvr>
                                        <p:cTn id="37" dur="700" spd="-100000" fill="hold"/>
                                        <p:tgtEl>
                                          <p:spTgt spid="41"/>
                                        </p:tgtEl>
                                        <p:attrNameLst>
                                          <p:attrName>ppt_x</p:attrName>
                                          <p:attrName>ppt_y</p:attrName>
                                        </p:attrNameLst>
                                      </p:cBhvr>
                                      <p:rCtr x="0" y="12"/>
                                    </p:animMotion>
                                  </p:childTnLst>
                                </p:cTn>
                              </p:par>
                              <p:par>
                                <p:cTn id="38" presetID="42" presetClass="path" presetSubtype="0" accel="50000" decel="50000" fill="hold" grpId="0" nodeType="withEffect">
                                  <p:stCondLst>
                                    <p:cond delay="0"/>
                                  </p:stCondLst>
                                  <p:childTnLst>
                                    <p:animMotion origin="layout" path="M 4.72222E-6 -1.93242E-6 L 4.72222E-6 0.02962 " pathEditMode="relative" rAng="0" ptsTypes="AA">
                                      <p:cBhvr>
                                        <p:cTn id="39" dur="700" spd="-100000" fill="hold"/>
                                        <p:tgtEl>
                                          <p:spTgt spid="43"/>
                                        </p:tgtEl>
                                        <p:attrNameLst>
                                          <p:attrName>ppt_x</p:attrName>
                                          <p:attrName>ppt_y</p:attrName>
                                        </p:attrNameLst>
                                      </p:cBhvr>
                                      <p:rCtr x="0" y="15"/>
                                    </p:animMotion>
                                  </p:childTnLst>
                                </p:cTn>
                              </p:par>
                              <p:par>
                                <p:cTn id="40" presetID="42" presetClass="path" presetSubtype="0" accel="50000" decel="50000" fill="hold" grpId="0" nodeType="withEffect">
                                  <p:stCondLst>
                                    <p:cond delay="0"/>
                                  </p:stCondLst>
                                  <p:childTnLst>
                                    <p:animMotion origin="layout" path="M 0 -1.91391E-6 L 0 0.02314 " pathEditMode="relative" rAng="0" ptsTypes="AA">
                                      <p:cBhvr>
                                        <p:cTn id="41" dur="700" spd="-100000" fill="hold"/>
                                        <p:tgtEl>
                                          <p:spTgt spid="45"/>
                                        </p:tgtEl>
                                        <p:attrNameLst>
                                          <p:attrName>ppt_x</p:attrName>
                                          <p:attrName>ppt_y</p:attrName>
                                        </p:attrNameLst>
                                      </p:cBhvr>
                                      <p:rCtr x="0" y="12"/>
                                    </p:animMotion>
                                  </p:childTnLst>
                                </p:cTn>
                              </p:par>
                              <p:par>
                                <p:cTn id="42" presetID="42" presetClass="path" presetSubtype="0" accel="50000" decel="50000" fill="hold" grpId="0" nodeType="withEffect">
                                  <p:stCondLst>
                                    <p:cond delay="0"/>
                                  </p:stCondLst>
                                  <p:childTnLst>
                                    <p:animMotion origin="layout" path="M -4.72222E-6 -1.93242E-6 L -4.72222E-6 0.02962 " pathEditMode="relative" rAng="0" ptsTypes="AA">
                                      <p:cBhvr>
                                        <p:cTn id="43" dur="700" spd="-100000" fill="hold"/>
                                        <p:tgtEl>
                                          <p:spTgt spid="47"/>
                                        </p:tgtEl>
                                        <p:attrNameLst>
                                          <p:attrName>ppt_x</p:attrName>
                                          <p:attrName>ppt_y</p:attrName>
                                        </p:attrNameLst>
                                      </p:cBhvr>
                                      <p:rCtr x="0" y="15"/>
                                    </p:animMotion>
                                  </p:childTnLst>
                                </p:cTn>
                              </p:par>
                              <p:par>
                                <p:cTn id="44" presetID="42" presetClass="path" presetSubtype="0" accel="50000" decel="50000" fill="hold" grpId="0" nodeType="withEffect">
                                  <p:stCondLst>
                                    <p:cond delay="0"/>
                                  </p:stCondLst>
                                  <p:childTnLst>
                                    <p:animMotion origin="layout" path="M 4.16667E-6 -1.91391E-6 L 4.16667E-6 0.02314 " pathEditMode="relative" rAng="0" ptsTypes="AA">
                                      <p:cBhvr>
                                        <p:cTn id="45" dur="700" spd="-100000" fill="hold"/>
                                        <p:tgtEl>
                                          <p:spTgt spid="49"/>
                                        </p:tgtEl>
                                        <p:attrNameLst>
                                          <p:attrName>ppt_x</p:attrName>
                                          <p:attrName>ppt_y</p:attrName>
                                        </p:attrNameLst>
                                      </p:cBhvr>
                                      <p:rCtr x="0" y="12"/>
                                    </p:animMotion>
                                  </p:childTnLst>
                                </p:cTn>
                              </p:par>
                              <p:par>
                                <p:cTn id="46" presetID="64" presetClass="path" presetSubtype="0" accel="50000" decel="50000" fill="hold" grpId="0" nodeType="withEffect">
                                  <p:stCondLst>
                                    <p:cond delay="0"/>
                                  </p:stCondLst>
                                  <p:childTnLst>
                                    <p:animMotion origin="layout" path="M 2.77778E-7 2.36056E-6 L 2.77778E-7 -0.02338 " pathEditMode="relative" rAng="0" ptsTypes="AA">
                                      <p:cBhvr>
                                        <p:cTn id="47" dur="700" spd="-100000" fill="hold"/>
                                        <p:tgtEl>
                                          <p:spTgt spid="42"/>
                                        </p:tgtEl>
                                        <p:attrNameLst>
                                          <p:attrName>ppt_x</p:attrName>
                                          <p:attrName>ppt_y</p:attrName>
                                        </p:attrNameLst>
                                      </p:cBhvr>
                                      <p:rCtr x="0" y="-12"/>
                                    </p:animMotion>
                                  </p:childTnLst>
                                </p:cTn>
                              </p:par>
                              <p:par>
                                <p:cTn id="48" presetID="64" presetClass="path" presetSubtype="0" accel="50000" decel="50000" fill="hold" grpId="0" nodeType="withEffect">
                                  <p:stCondLst>
                                    <p:cond delay="0"/>
                                  </p:stCondLst>
                                  <p:childTnLst>
                                    <p:animMotion origin="layout" path="M -8.33333E-7 2.36056E-6 L -8.33333E-7 -0.02338 " pathEditMode="relative" rAng="0" ptsTypes="AA">
                                      <p:cBhvr>
                                        <p:cTn id="49" dur="700" spd="-100000" fill="hold"/>
                                        <p:tgtEl>
                                          <p:spTgt spid="44"/>
                                        </p:tgtEl>
                                        <p:attrNameLst>
                                          <p:attrName>ppt_x</p:attrName>
                                          <p:attrName>ppt_y</p:attrName>
                                        </p:attrNameLst>
                                      </p:cBhvr>
                                      <p:rCtr x="0" y="-12"/>
                                    </p:animMotion>
                                  </p:childTnLst>
                                </p:cTn>
                              </p:par>
                              <p:par>
                                <p:cTn id="50" presetID="64" presetClass="path" presetSubtype="0" accel="50000" decel="50000" fill="hold" grpId="0" nodeType="withEffect">
                                  <p:stCondLst>
                                    <p:cond delay="0"/>
                                  </p:stCondLst>
                                  <p:childTnLst>
                                    <p:animMotion origin="layout" path="M 4.44444E-6 2.36056E-6 L 4.44444E-6 -0.02338 " pathEditMode="relative" rAng="0" ptsTypes="AA">
                                      <p:cBhvr>
                                        <p:cTn id="51" dur="700" spd="-100000" fill="hold"/>
                                        <p:tgtEl>
                                          <p:spTgt spid="46"/>
                                        </p:tgtEl>
                                        <p:attrNameLst>
                                          <p:attrName>ppt_x</p:attrName>
                                          <p:attrName>ppt_y</p:attrName>
                                        </p:attrNameLst>
                                      </p:cBhvr>
                                      <p:rCtr x="0" y="-12"/>
                                    </p:animMotion>
                                  </p:childTnLst>
                                </p:cTn>
                              </p:par>
                              <p:par>
                                <p:cTn id="52" presetID="64" presetClass="path" presetSubtype="0" accel="50000" decel="50000" fill="hold" grpId="0" nodeType="withEffect">
                                  <p:stCondLst>
                                    <p:cond delay="0"/>
                                  </p:stCondLst>
                                  <p:childTnLst>
                                    <p:animMotion origin="layout" path="M 3.33333E-6 2.36056E-6 L 3.33333E-6 -0.02338 " pathEditMode="relative" rAng="0" ptsTypes="AA">
                                      <p:cBhvr>
                                        <p:cTn id="53" dur="700" spd="-100000" fill="hold"/>
                                        <p:tgtEl>
                                          <p:spTgt spid="48"/>
                                        </p:tgtEl>
                                        <p:attrNameLst>
                                          <p:attrName>ppt_x</p:attrName>
                                          <p:attrName>ppt_y</p:attrName>
                                        </p:attrNameLst>
                                      </p:cBhvr>
                                      <p:rCtr x="0" y="-12"/>
                                    </p:animMotion>
                                  </p:childTnLst>
                                </p:cTn>
                              </p:par>
                            </p:childTnLst>
                          </p:cTn>
                        </p:par>
                        <p:par>
                          <p:cTn id="54" fill="hold">
                            <p:stCondLst>
                              <p:cond delay="1400"/>
                            </p:stCondLst>
                            <p:childTnLst>
                              <p:par>
                                <p:cTn id="55" presetID="10" presetClass="entr" presetSubtype="0" fill="hold" grpId="0" nodeType="afterEffect">
                                  <p:stCondLst>
                                    <p:cond delay="0"/>
                                  </p:stCondLst>
                                  <p:childTnLst>
                                    <p:set>
                                      <p:cBhvr>
                                        <p:cTn id="56" dur="1" fill="hold">
                                          <p:stCondLst>
                                            <p:cond delay="0"/>
                                          </p:stCondLst>
                                        </p:cTn>
                                        <p:tgtEl>
                                          <p:spTgt spid="38"/>
                                        </p:tgtEl>
                                        <p:attrNameLst>
                                          <p:attrName>style.visibility</p:attrName>
                                        </p:attrNameLst>
                                      </p:cBhvr>
                                      <p:to>
                                        <p:strVal val="visible"/>
                                      </p:to>
                                    </p:set>
                                    <p:animEffect transition="in" filter="fade">
                                      <p:cBhvr>
                                        <p:cTn id="57" dur="700"/>
                                        <p:tgtEl>
                                          <p:spTgt spid="38"/>
                                        </p:tgtEl>
                                      </p:cBhvr>
                                    </p:animEffect>
                                  </p:childTnLst>
                                </p:cTn>
                              </p:par>
                              <p:par>
                                <p:cTn id="58" presetID="10" presetClass="entr" presetSubtype="0" fill="hold" grpId="0" nodeType="withEffect">
                                  <p:stCondLst>
                                    <p:cond delay="100"/>
                                  </p:stCondLst>
                                  <p:childTnLst>
                                    <p:set>
                                      <p:cBhvr>
                                        <p:cTn id="59" dur="1" fill="hold">
                                          <p:stCondLst>
                                            <p:cond delay="0"/>
                                          </p:stCondLst>
                                        </p:cTn>
                                        <p:tgtEl>
                                          <p:spTgt spid="36"/>
                                        </p:tgtEl>
                                        <p:attrNameLst>
                                          <p:attrName>style.visibility</p:attrName>
                                        </p:attrNameLst>
                                      </p:cBhvr>
                                      <p:to>
                                        <p:strVal val="visible"/>
                                      </p:to>
                                    </p:set>
                                    <p:animEffect transition="in" filter="fade">
                                      <p:cBhvr>
                                        <p:cTn id="60" dur="700"/>
                                        <p:tgtEl>
                                          <p:spTgt spid="36"/>
                                        </p:tgtEl>
                                      </p:cBhvr>
                                    </p:animEffect>
                                  </p:childTnLst>
                                </p:cTn>
                              </p:par>
                              <p:par>
                                <p:cTn id="61" presetID="10" presetClass="entr" presetSubtype="0" fill="hold" grpId="0" nodeType="withEffect">
                                  <p:stCondLst>
                                    <p:cond delay="200"/>
                                  </p:stCondLst>
                                  <p:childTnLst>
                                    <p:set>
                                      <p:cBhvr>
                                        <p:cTn id="62" dur="1" fill="hold">
                                          <p:stCondLst>
                                            <p:cond delay="0"/>
                                          </p:stCondLst>
                                        </p:cTn>
                                        <p:tgtEl>
                                          <p:spTgt spid="40"/>
                                        </p:tgtEl>
                                        <p:attrNameLst>
                                          <p:attrName>style.visibility</p:attrName>
                                        </p:attrNameLst>
                                      </p:cBhvr>
                                      <p:to>
                                        <p:strVal val="visible"/>
                                      </p:to>
                                    </p:set>
                                    <p:animEffect transition="in" filter="fade">
                                      <p:cBhvr>
                                        <p:cTn id="63" dur="700"/>
                                        <p:tgtEl>
                                          <p:spTgt spid="40"/>
                                        </p:tgtEl>
                                      </p:cBhvr>
                                    </p:animEffect>
                                  </p:childTnLst>
                                </p:cTn>
                              </p:par>
                              <p:par>
                                <p:cTn id="64" presetID="10" presetClass="entr" presetSubtype="0" fill="hold" grpId="0" nodeType="withEffect">
                                  <p:stCondLst>
                                    <p:cond delay="300"/>
                                  </p:stCondLst>
                                  <p:childTnLst>
                                    <p:set>
                                      <p:cBhvr>
                                        <p:cTn id="65" dur="1" fill="hold">
                                          <p:stCondLst>
                                            <p:cond delay="0"/>
                                          </p:stCondLst>
                                        </p:cTn>
                                        <p:tgtEl>
                                          <p:spTgt spid="37"/>
                                        </p:tgtEl>
                                        <p:attrNameLst>
                                          <p:attrName>style.visibility</p:attrName>
                                        </p:attrNameLst>
                                      </p:cBhvr>
                                      <p:to>
                                        <p:strVal val="visible"/>
                                      </p:to>
                                    </p:set>
                                    <p:animEffect transition="in" filter="fade">
                                      <p:cBhvr>
                                        <p:cTn id="66" dur="700"/>
                                        <p:tgtEl>
                                          <p:spTgt spid="37"/>
                                        </p:tgtEl>
                                      </p:cBhvr>
                                    </p:animEffect>
                                  </p:childTnLst>
                                </p:cTn>
                              </p:par>
                              <p:par>
                                <p:cTn id="67" presetID="10" presetClass="entr" presetSubtype="0" fill="hold" grpId="0" nodeType="withEffect">
                                  <p:stCondLst>
                                    <p:cond delay="400"/>
                                  </p:stCondLst>
                                  <p:childTnLst>
                                    <p:set>
                                      <p:cBhvr>
                                        <p:cTn id="68" dur="1" fill="hold">
                                          <p:stCondLst>
                                            <p:cond delay="0"/>
                                          </p:stCondLst>
                                        </p:cTn>
                                        <p:tgtEl>
                                          <p:spTgt spid="39"/>
                                        </p:tgtEl>
                                        <p:attrNameLst>
                                          <p:attrName>style.visibility</p:attrName>
                                        </p:attrNameLst>
                                      </p:cBhvr>
                                      <p:to>
                                        <p:strVal val="visible"/>
                                      </p:to>
                                    </p:set>
                                    <p:animEffect transition="in" filter="fade">
                                      <p:cBhvr>
                                        <p:cTn id="69" dur="7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animBg="1"/>
      <p:bldP spid="38" grpId="0" animBg="1"/>
      <p:bldP spid="39" grpId="0" animBg="1"/>
      <p:bldP spid="40" grpId="0" animBg="1"/>
      <p:bldP spid="41" grpId="0" animBg="1"/>
      <p:bldP spid="41" grpId="1" animBg="1"/>
      <p:bldP spid="42" grpId="0" animBg="1"/>
      <p:bldP spid="42" grpId="1" animBg="1"/>
      <p:bldP spid="43" grpId="0" animBg="1"/>
      <p:bldP spid="43" grpId="1" animBg="1"/>
      <p:bldP spid="44" grpId="0" animBg="1"/>
      <p:bldP spid="44" grpId="1" animBg="1"/>
      <p:bldP spid="45" grpId="0" animBg="1"/>
      <p:bldP spid="45" grpId="1" animBg="1"/>
      <p:bldP spid="46" grpId="0" animBg="1"/>
      <p:bldP spid="46" grpId="1" animBg="1"/>
      <p:bldP spid="47" grpId="0" animBg="1"/>
      <p:bldP spid="47" grpId="1" animBg="1"/>
      <p:bldP spid="48" grpId="0" animBg="1"/>
      <p:bldP spid="48" grpId="1" animBg="1"/>
      <p:bldP spid="49" grpId="0" animBg="1"/>
      <p:bldP spid="49" grpId="1" animBg="1"/>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Tree>
    <p:extLst>
      <p:ext uri="{BB962C8B-B14F-4D97-AF65-F5344CB8AC3E}">
        <p14:creationId xmlns:p14="http://schemas.microsoft.com/office/powerpoint/2010/main" val="1684580519"/>
      </p:ext>
    </p:extLst>
  </p:cSld>
  <p:clrMapOvr>
    <a:masterClrMapping/>
  </p:clrMapOvr>
  <p:transition>
    <p:wipe dir="r"/>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Closing Slide-red thank you">
    <p:spTree>
      <p:nvGrpSpPr>
        <p:cNvPr id="1" name=""/>
        <p:cNvGrpSpPr/>
        <p:nvPr/>
      </p:nvGrpSpPr>
      <p:grpSpPr>
        <a:xfrm>
          <a:off x="0" y="0"/>
          <a:ext cx="0" cy="0"/>
          <a:chOff x="0" y="0"/>
          <a:chExt cx="0" cy="0"/>
        </a:xfrm>
      </p:grpSpPr>
      <p:pic>
        <p:nvPicPr>
          <p:cNvPr id="18" name="Picture 17" descr="Complex_Gradient7.jpg"/>
          <p:cNvPicPr>
            <a:picLocks noChangeAspect="1"/>
          </p:cNvPicPr>
          <p:nvPr userDrawn="1"/>
        </p:nvPicPr>
        <p:blipFill>
          <a:blip r:embed="rId2" cstate="print"/>
          <a:srcRect l="1695" r="14438"/>
          <a:stretch>
            <a:fillRect/>
          </a:stretch>
        </p:blipFill>
        <p:spPr>
          <a:xfrm>
            <a:off x="0" y="0"/>
            <a:ext cx="12188825" cy="6858000"/>
          </a:xfrm>
          <a:prstGeom prst="rect">
            <a:avLst/>
          </a:prstGeom>
        </p:spPr>
      </p:pic>
      <p:sp>
        <p:nvSpPr>
          <p:cNvPr id="34" name="TextBox 33"/>
          <p:cNvSpPr txBox="1"/>
          <p:nvPr userDrawn="1"/>
        </p:nvSpPr>
        <p:spPr>
          <a:xfrm>
            <a:off x="859364" y="3060489"/>
            <a:ext cx="2467342" cy="646331"/>
          </a:xfrm>
          <a:prstGeom prst="rect">
            <a:avLst/>
          </a:prstGeom>
          <a:noFill/>
        </p:spPr>
        <p:txBody>
          <a:bodyPr wrap="none" rtlCol="0">
            <a:spAutoFit/>
          </a:bodyPr>
          <a:lstStyle/>
          <a:p>
            <a:r>
              <a:rPr lang="en-US" sz="3600" dirty="0" smtClean="0">
                <a:solidFill>
                  <a:srgbClr val="FFFFFF"/>
                </a:solidFill>
                <a:latin typeface="+mj-lt"/>
              </a:rPr>
              <a:t>Thank you.</a:t>
            </a:r>
            <a:endParaRPr lang="en-US" sz="3600" dirty="0">
              <a:solidFill>
                <a:srgbClr val="FFFFFF"/>
              </a:solidFill>
              <a:latin typeface="+mj-lt"/>
            </a:endParaRPr>
          </a:p>
        </p:txBody>
      </p:sp>
      <p:sp>
        <p:nvSpPr>
          <p:cNvPr id="35" name="Rectangle 34"/>
          <p:cNvSpPr>
            <a:spLocks noChangeArrowheads="1"/>
          </p:cNvSpPr>
          <p:nvPr userDrawn="1"/>
        </p:nvSpPr>
        <p:spPr bwMode="black">
          <a:xfrm>
            <a:off x="8409358" y="3708603"/>
            <a:ext cx="116616" cy="441827"/>
          </a:xfrm>
          <a:prstGeom prst="rect">
            <a:avLst/>
          </a:prstGeom>
          <a:solidFill>
            <a:schemeClr val="bg1"/>
          </a:solidFill>
          <a:ln w="9525">
            <a:noFill/>
            <a:miter lim="800000"/>
            <a:headEnd/>
            <a:tailEnd/>
          </a:ln>
        </p:spPr>
        <p:txBody>
          <a:bodyPr/>
          <a:lstStyle/>
          <a:p>
            <a:endParaRPr lang="en-US">
              <a:solidFill>
                <a:srgbClr val="0096D6"/>
              </a:solidFill>
              <a:latin typeface="+mj-lt"/>
            </a:endParaRPr>
          </a:p>
        </p:txBody>
      </p:sp>
      <p:sp>
        <p:nvSpPr>
          <p:cNvPr id="36" name="Freeform 35"/>
          <p:cNvSpPr>
            <a:spLocks/>
          </p:cNvSpPr>
          <p:nvPr userDrawn="1"/>
        </p:nvSpPr>
        <p:spPr bwMode="black">
          <a:xfrm>
            <a:off x="9088711" y="3697605"/>
            <a:ext cx="337642" cy="466297"/>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37" name="Freeform 36"/>
          <p:cNvSpPr>
            <a:spLocks/>
          </p:cNvSpPr>
          <p:nvPr userDrawn="1"/>
        </p:nvSpPr>
        <p:spPr bwMode="black">
          <a:xfrm>
            <a:off x="7921200" y="3697605"/>
            <a:ext cx="337642" cy="466297"/>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38" name="Freeform 37"/>
          <p:cNvSpPr>
            <a:spLocks noEditPoints="1"/>
          </p:cNvSpPr>
          <p:nvPr userDrawn="1"/>
        </p:nvSpPr>
        <p:spPr bwMode="black">
          <a:xfrm>
            <a:off x="9548392" y="3697605"/>
            <a:ext cx="463750" cy="466297"/>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solidFill>
            <a:schemeClr val="bg1"/>
          </a:solidFill>
          <a:ln w="9525">
            <a:noFill/>
            <a:round/>
            <a:headEnd/>
            <a:tailEnd/>
          </a:ln>
        </p:spPr>
        <p:txBody>
          <a:bodyPr/>
          <a:lstStyle/>
          <a:p>
            <a:endParaRPr lang="en-US">
              <a:solidFill>
                <a:srgbClr val="0096D6"/>
              </a:solidFill>
              <a:latin typeface="+mj-lt"/>
            </a:endParaRPr>
          </a:p>
        </p:txBody>
      </p:sp>
      <p:sp>
        <p:nvSpPr>
          <p:cNvPr id="39" name="Freeform 38"/>
          <p:cNvSpPr>
            <a:spLocks/>
          </p:cNvSpPr>
          <p:nvPr userDrawn="1"/>
        </p:nvSpPr>
        <p:spPr bwMode="black">
          <a:xfrm>
            <a:off x="8676486" y="3697605"/>
            <a:ext cx="302387" cy="466297"/>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40" name="Freeform 39"/>
          <p:cNvSpPr>
            <a:spLocks/>
          </p:cNvSpPr>
          <p:nvPr userDrawn="1"/>
        </p:nvSpPr>
        <p:spPr bwMode="black">
          <a:xfrm>
            <a:off x="7689324" y="3082440"/>
            <a:ext cx="109835" cy="227032"/>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41" name="Freeform 40"/>
          <p:cNvSpPr>
            <a:spLocks/>
          </p:cNvSpPr>
          <p:nvPr userDrawn="1"/>
        </p:nvSpPr>
        <p:spPr bwMode="black">
          <a:xfrm>
            <a:off x="7997133" y="2930180"/>
            <a:ext cx="109835" cy="379291"/>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42" name="Freeform 41"/>
          <p:cNvSpPr>
            <a:spLocks/>
          </p:cNvSpPr>
          <p:nvPr userDrawn="1"/>
        </p:nvSpPr>
        <p:spPr bwMode="black">
          <a:xfrm>
            <a:off x="8299523" y="2720822"/>
            <a:ext cx="109835" cy="698767"/>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43" name="Freeform 42"/>
          <p:cNvSpPr>
            <a:spLocks/>
          </p:cNvSpPr>
          <p:nvPr userDrawn="1"/>
        </p:nvSpPr>
        <p:spPr bwMode="black">
          <a:xfrm>
            <a:off x="8607332" y="2930181"/>
            <a:ext cx="109835" cy="379292"/>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44" name="Freeform 43"/>
          <p:cNvSpPr>
            <a:spLocks/>
          </p:cNvSpPr>
          <p:nvPr userDrawn="1"/>
        </p:nvSpPr>
        <p:spPr bwMode="black">
          <a:xfrm>
            <a:off x="8908363" y="3082440"/>
            <a:ext cx="116616" cy="227031"/>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45" name="Freeform 44"/>
          <p:cNvSpPr>
            <a:spLocks/>
          </p:cNvSpPr>
          <p:nvPr userDrawn="1"/>
        </p:nvSpPr>
        <p:spPr bwMode="black">
          <a:xfrm>
            <a:off x="9216175" y="2930181"/>
            <a:ext cx="111191" cy="379290"/>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46" name="Freeform 45"/>
          <p:cNvSpPr>
            <a:spLocks/>
          </p:cNvSpPr>
          <p:nvPr userDrawn="1"/>
        </p:nvSpPr>
        <p:spPr bwMode="black">
          <a:xfrm>
            <a:off x="9523987" y="2720823"/>
            <a:ext cx="111191" cy="698766"/>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47" name="Freeform 46"/>
          <p:cNvSpPr>
            <a:spLocks/>
          </p:cNvSpPr>
          <p:nvPr userDrawn="1"/>
        </p:nvSpPr>
        <p:spPr bwMode="black">
          <a:xfrm>
            <a:off x="9826371" y="2930181"/>
            <a:ext cx="111191" cy="379290"/>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50" name="Freeform 49"/>
          <p:cNvSpPr>
            <a:spLocks/>
          </p:cNvSpPr>
          <p:nvPr userDrawn="1"/>
        </p:nvSpPr>
        <p:spPr bwMode="black">
          <a:xfrm>
            <a:off x="10134183" y="3082440"/>
            <a:ext cx="111191" cy="227031"/>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solidFill>
            <a:schemeClr val="bg1"/>
          </a:solidFill>
          <a:ln w="9525">
            <a:noFill/>
            <a:round/>
            <a:headEnd/>
            <a:tailEnd/>
          </a:ln>
        </p:spPr>
        <p:txBody>
          <a:bodyPr/>
          <a:lstStyle/>
          <a:p>
            <a:endParaRPr lang="en-US">
              <a:solidFill>
                <a:srgbClr val="0096D6"/>
              </a:solidFill>
              <a:latin typeface="+mj-lt"/>
            </a:endParaRPr>
          </a:p>
        </p:txBody>
      </p:sp>
    </p:spTree>
    <p:extLst>
      <p:ext uri="{BB962C8B-B14F-4D97-AF65-F5344CB8AC3E}">
        <p14:creationId xmlns:p14="http://schemas.microsoft.com/office/powerpoint/2010/main" val="2719261031"/>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700"/>
                                        <p:tgtEl>
                                          <p:spTgt spid="18"/>
                                        </p:tgtEl>
                                      </p:cBhvr>
                                    </p:animEffect>
                                  </p:childTnLst>
                                </p:cTn>
                              </p:par>
                            </p:childTnLst>
                          </p:cTn>
                        </p:par>
                        <p:par>
                          <p:cTn id="8" fill="hold">
                            <p:stCondLst>
                              <p:cond delay="700"/>
                            </p:stCondLst>
                            <p:childTnLst>
                              <p:par>
                                <p:cTn id="9" presetID="10" presetClass="entr" presetSubtype="0" fill="hold" grpId="0" nodeType="afterEffect">
                                  <p:stCondLst>
                                    <p:cond delay="0"/>
                                  </p:stCondLst>
                                  <p:iterate type="lt">
                                    <p:tmPct val="6250"/>
                                  </p:iterate>
                                  <p:childTnLst>
                                    <p:set>
                                      <p:cBhvr>
                                        <p:cTn id="10" dur="1" fill="hold">
                                          <p:stCondLst>
                                            <p:cond delay="0"/>
                                          </p:stCondLst>
                                        </p:cTn>
                                        <p:tgtEl>
                                          <p:spTgt spid="34"/>
                                        </p:tgtEl>
                                        <p:attrNameLst>
                                          <p:attrName>style.visibility</p:attrName>
                                        </p:attrNameLst>
                                      </p:cBhvr>
                                      <p:to>
                                        <p:strVal val="visible"/>
                                      </p:to>
                                    </p:set>
                                    <p:animEffect transition="in" filter="fade">
                                      <p:cBhvr>
                                        <p:cTn id="11" dur="1000"/>
                                        <p:tgtEl>
                                          <p:spTgt spid="34"/>
                                        </p:tgtEl>
                                      </p:cBhvr>
                                    </p:animEffect>
                                  </p:childTnLst>
                                </p:cTn>
                              </p:par>
                            </p:childTnLst>
                          </p:cTn>
                        </p:par>
                        <p:par>
                          <p:cTn id="12" fill="hold">
                            <p:stCondLst>
                              <p:cond delay="2200"/>
                            </p:stCondLst>
                            <p:childTnLst>
                              <p:par>
                                <p:cTn id="13" presetID="10" presetClass="entr" presetSubtype="0" fill="hold" grpId="1" nodeType="afterEffect">
                                  <p:stCondLst>
                                    <p:cond delay="0"/>
                                  </p:stCondLst>
                                  <p:childTnLst>
                                    <p:set>
                                      <p:cBhvr>
                                        <p:cTn id="14" dur="1" fill="hold">
                                          <p:stCondLst>
                                            <p:cond delay="0"/>
                                          </p:stCondLst>
                                        </p:cTn>
                                        <p:tgtEl>
                                          <p:spTgt spid="40"/>
                                        </p:tgtEl>
                                        <p:attrNameLst>
                                          <p:attrName>style.visibility</p:attrName>
                                        </p:attrNameLst>
                                      </p:cBhvr>
                                      <p:to>
                                        <p:strVal val="visible"/>
                                      </p:to>
                                    </p:set>
                                    <p:animEffect transition="in" filter="fade">
                                      <p:cBhvr>
                                        <p:cTn id="15" dur="700"/>
                                        <p:tgtEl>
                                          <p:spTgt spid="40"/>
                                        </p:tgtEl>
                                      </p:cBhvr>
                                    </p:animEffect>
                                  </p:childTnLst>
                                </p:cTn>
                              </p:par>
                              <p:par>
                                <p:cTn id="16" presetID="10" presetClass="entr" presetSubtype="0" fill="hold" grpId="1" nodeType="withEffect">
                                  <p:stCondLst>
                                    <p:cond delay="0"/>
                                  </p:stCondLst>
                                  <p:childTnLst>
                                    <p:set>
                                      <p:cBhvr>
                                        <p:cTn id="17" dur="1" fill="hold">
                                          <p:stCondLst>
                                            <p:cond delay="0"/>
                                          </p:stCondLst>
                                        </p:cTn>
                                        <p:tgtEl>
                                          <p:spTgt spid="41"/>
                                        </p:tgtEl>
                                        <p:attrNameLst>
                                          <p:attrName>style.visibility</p:attrName>
                                        </p:attrNameLst>
                                      </p:cBhvr>
                                      <p:to>
                                        <p:strVal val="visible"/>
                                      </p:to>
                                    </p:set>
                                    <p:animEffect transition="in" filter="fade">
                                      <p:cBhvr>
                                        <p:cTn id="18" dur="700"/>
                                        <p:tgtEl>
                                          <p:spTgt spid="41"/>
                                        </p:tgtEl>
                                      </p:cBhvr>
                                    </p:animEffect>
                                  </p:childTnLst>
                                </p:cTn>
                              </p:par>
                              <p:par>
                                <p:cTn id="19" presetID="10" presetClass="entr" presetSubtype="0" fill="hold" grpId="1" nodeType="withEffect">
                                  <p:stCondLst>
                                    <p:cond delay="0"/>
                                  </p:stCondLst>
                                  <p:childTnLst>
                                    <p:set>
                                      <p:cBhvr>
                                        <p:cTn id="20" dur="1" fill="hold">
                                          <p:stCondLst>
                                            <p:cond delay="0"/>
                                          </p:stCondLst>
                                        </p:cTn>
                                        <p:tgtEl>
                                          <p:spTgt spid="42"/>
                                        </p:tgtEl>
                                        <p:attrNameLst>
                                          <p:attrName>style.visibility</p:attrName>
                                        </p:attrNameLst>
                                      </p:cBhvr>
                                      <p:to>
                                        <p:strVal val="visible"/>
                                      </p:to>
                                    </p:set>
                                    <p:animEffect transition="in" filter="fade">
                                      <p:cBhvr>
                                        <p:cTn id="21" dur="700"/>
                                        <p:tgtEl>
                                          <p:spTgt spid="42"/>
                                        </p:tgtEl>
                                      </p:cBhvr>
                                    </p:animEffect>
                                  </p:childTnLst>
                                </p:cTn>
                              </p:par>
                              <p:par>
                                <p:cTn id="22" presetID="10" presetClass="entr" presetSubtype="0" fill="hold" grpId="1" nodeType="withEffect">
                                  <p:stCondLst>
                                    <p:cond delay="0"/>
                                  </p:stCondLst>
                                  <p:childTnLst>
                                    <p:set>
                                      <p:cBhvr>
                                        <p:cTn id="23" dur="1" fill="hold">
                                          <p:stCondLst>
                                            <p:cond delay="0"/>
                                          </p:stCondLst>
                                        </p:cTn>
                                        <p:tgtEl>
                                          <p:spTgt spid="43"/>
                                        </p:tgtEl>
                                        <p:attrNameLst>
                                          <p:attrName>style.visibility</p:attrName>
                                        </p:attrNameLst>
                                      </p:cBhvr>
                                      <p:to>
                                        <p:strVal val="visible"/>
                                      </p:to>
                                    </p:set>
                                    <p:animEffect transition="in" filter="fade">
                                      <p:cBhvr>
                                        <p:cTn id="24" dur="700"/>
                                        <p:tgtEl>
                                          <p:spTgt spid="43"/>
                                        </p:tgtEl>
                                      </p:cBhvr>
                                    </p:animEffect>
                                  </p:childTnLst>
                                </p:cTn>
                              </p:par>
                              <p:par>
                                <p:cTn id="25" presetID="10" presetClass="entr" presetSubtype="0" fill="hold" grpId="1" nodeType="withEffect">
                                  <p:stCondLst>
                                    <p:cond delay="0"/>
                                  </p:stCondLst>
                                  <p:childTnLst>
                                    <p:set>
                                      <p:cBhvr>
                                        <p:cTn id="26" dur="1" fill="hold">
                                          <p:stCondLst>
                                            <p:cond delay="0"/>
                                          </p:stCondLst>
                                        </p:cTn>
                                        <p:tgtEl>
                                          <p:spTgt spid="44"/>
                                        </p:tgtEl>
                                        <p:attrNameLst>
                                          <p:attrName>style.visibility</p:attrName>
                                        </p:attrNameLst>
                                      </p:cBhvr>
                                      <p:to>
                                        <p:strVal val="visible"/>
                                      </p:to>
                                    </p:set>
                                    <p:animEffect transition="in" filter="fade">
                                      <p:cBhvr>
                                        <p:cTn id="27" dur="700"/>
                                        <p:tgtEl>
                                          <p:spTgt spid="44"/>
                                        </p:tgtEl>
                                      </p:cBhvr>
                                    </p:animEffect>
                                  </p:childTnLst>
                                </p:cTn>
                              </p:par>
                              <p:par>
                                <p:cTn id="28" presetID="10" presetClass="entr" presetSubtype="0" fill="hold" grpId="1" nodeType="withEffect">
                                  <p:stCondLst>
                                    <p:cond delay="0"/>
                                  </p:stCondLst>
                                  <p:childTnLst>
                                    <p:set>
                                      <p:cBhvr>
                                        <p:cTn id="29" dur="1" fill="hold">
                                          <p:stCondLst>
                                            <p:cond delay="0"/>
                                          </p:stCondLst>
                                        </p:cTn>
                                        <p:tgtEl>
                                          <p:spTgt spid="45"/>
                                        </p:tgtEl>
                                        <p:attrNameLst>
                                          <p:attrName>style.visibility</p:attrName>
                                        </p:attrNameLst>
                                      </p:cBhvr>
                                      <p:to>
                                        <p:strVal val="visible"/>
                                      </p:to>
                                    </p:set>
                                    <p:animEffect transition="in" filter="fade">
                                      <p:cBhvr>
                                        <p:cTn id="30" dur="700"/>
                                        <p:tgtEl>
                                          <p:spTgt spid="45"/>
                                        </p:tgtEl>
                                      </p:cBhvr>
                                    </p:animEffect>
                                  </p:childTnLst>
                                </p:cTn>
                              </p:par>
                              <p:par>
                                <p:cTn id="31" presetID="10" presetClass="entr" presetSubtype="0" fill="hold" grpId="1" nodeType="withEffect">
                                  <p:stCondLst>
                                    <p:cond delay="0"/>
                                  </p:stCondLst>
                                  <p:childTnLst>
                                    <p:set>
                                      <p:cBhvr>
                                        <p:cTn id="32" dur="1" fill="hold">
                                          <p:stCondLst>
                                            <p:cond delay="0"/>
                                          </p:stCondLst>
                                        </p:cTn>
                                        <p:tgtEl>
                                          <p:spTgt spid="46"/>
                                        </p:tgtEl>
                                        <p:attrNameLst>
                                          <p:attrName>style.visibility</p:attrName>
                                        </p:attrNameLst>
                                      </p:cBhvr>
                                      <p:to>
                                        <p:strVal val="visible"/>
                                      </p:to>
                                    </p:set>
                                    <p:animEffect transition="in" filter="fade">
                                      <p:cBhvr>
                                        <p:cTn id="33" dur="700"/>
                                        <p:tgtEl>
                                          <p:spTgt spid="46"/>
                                        </p:tgtEl>
                                      </p:cBhvr>
                                    </p:animEffect>
                                  </p:childTnLst>
                                </p:cTn>
                              </p:par>
                              <p:par>
                                <p:cTn id="34" presetID="10" presetClass="entr" presetSubtype="0" fill="hold" grpId="1" nodeType="withEffect">
                                  <p:stCondLst>
                                    <p:cond delay="0"/>
                                  </p:stCondLst>
                                  <p:childTnLst>
                                    <p:set>
                                      <p:cBhvr>
                                        <p:cTn id="35" dur="1" fill="hold">
                                          <p:stCondLst>
                                            <p:cond delay="0"/>
                                          </p:stCondLst>
                                        </p:cTn>
                                        <p:tgtEl>
                                          <p:spTgt spid="47"/>
                                        </p:tgtEl>
                                        <p:attrNameLst>
                                          <p:attrName>style.visibility</p:attrName>
                                        </p:attrNameLst>
                                      </p:cBhvr>
                                      <p:to>
                                        <p:strVal val="visible"/>
                                      </p:to>
                                    </p:set>
                                    <p:animEffect transition="in" filter="fade">
                                      <p:cBhvr>
                                        <p:cTn id="36" dur="700"/>
                                        <p:tgtEl>
                                          <p:spTgt spid="47"/>
                                        </p:tgtEl>
                                      </p:cBhvr>
                                    </p:animEffect>
                                  </p:childTnLst>
                                </p:cTn>
                              </p:par>
                              <p:par>
                                <p:cTn id="37" presetID="10" presetClass="entr" presetSubtype="0" fill="hold" grpId="1" nodeType="withEffect">
                                  <p:stCondLst>
                                    <p:cond delay="0"/>
                                  </p:stCondLst>
                                  <p:childTnLst>
                                    <p:set>
                                      <p:cBhvr>
                                        <p:cTn id="38" dur="1" fill="hold">
                                          <p:stCondLst>
                                            <p:cond delay="0"/>
                                          </p:stCondLst>
                                        </p:cTn>
                                        <p:tgtEl>
                                          <p:spTgt spid="50"/>
                                        </p:tgtEl>
                                        <p:attrNameLst>
                                          <p:attrName>style.visibility</p:attrName>
                                        </p:attrNameLst>
                                      </p:cBhvr>
                                      <p:to>
                                        <p:strVal val="visible"/>
                                      </p:to>
                                    </p:set>
                                    <p:animEffect transition="in" filter="fade">
                                      <p:cBhvr>
                                        <p:cTn id="39" dur="700"/>
                                        <p:tgtEl>
                                          <p:spTgt spid="50"/>
                                        </p:tgtEl>
                                      </p:cBhvr>
                                    </p:animEffect>
                                  </p:childTnLst>
                                </p:cTn>
                              </p:par>
                              <p:par>
                                <p:cTn id="40" presetID="42" presetClass="path" presetSubtype="0" accel="50000" decel="50000" fill="hold" grpId="0" nodeType="withEffect">
                                  <p:stCondLst>
                                    <p:cond delay="0"/>
                                  </p:stCondLst>
                                  <p:childTnLst>
                                    <p:animMotion origin="layout" path="M -4.72222E-6 3.7037E-7 L -4.72222E-6 0.09143 " pathEditMode="relative" rAng="0" ptsTypes="AA">
                                      <p:cBhvr>
                                        <p:cTn id="41" dur="700" spd="-100000" fill="hold"/>
                                        <p:tgtEl>
                                          <p:spTgt spid="40"/>
                                        </p:tgtEl>
                                        <p:attrNameLst>
                                          <p:attrName>ppt_x</p:attrName>
                                          <p:attrName>ppt_y</p:attrName>
                                        </p:attrNameLst>
                                      </p:cBhvr>
                                      <p:rCtr x="0" y="46"/>
                                    </p:animMotion>
                                  </p:childTnLst>
                                </p:cTn>
                              </p:par>
                              <p:par>
                                <p:cTn id="42" presetID="42" presetClass="path" presetSubtype="0" accel="50000" decel="50000" fill="hold" grpId="0" nodeType="withEffect">
                                  <p:stCondLst>
                                    <p:cond delay="0"/>
                                  </p:stCondLst>
                                  <p:childTnLst>
                                    <p:animMotion origin="layout" path="M 5E-6 3.7037E-6 L 5E-6 0.11157 " pathEditMode="relative" rAng="0" ptsTypes="AA">
                                      <p:cBhvr>
                                        <p:cTn id="43" dur="700" spd="-100000" fill="hold"/>
                                        <p:tgtEl>
                                          <p:spTgt spid="42"/>
                                        </p:tgtEl>
                                        <p:attrNameLst>
                                          <p:attrName>ppt_x</p:attrName>
                                          <p:attrName>ppt_y</p:attrName>
                                        </p:attrNameLst>
                                      </p:cBhvr>
                                      <p:rCtr x="0" y="56"/>
                                    </p:animMotion>
                                  </p:childTnLst>
                                </p:cTn>
                              </p:par>
                              <p:par>
                                <p:cTn id="44" presetID="42" presetClass="path" presetSubtype="0" accel="50000" decel="50000" fill="hold" grpId="0" nodeType="withEffect">
                                  <p:stCondLst>
                                    <p:cond delay="0"/>
                                  </p:stCondLst>
                                  <p:childTnLst>
                                    <p:animMotion origin="layout" path="M 4.72222E-6 4.81481E-6 L 4.72222E-6 0.09143 " pathEditMode="relative" rAng="0" ptsTypes="AA">
                                      <p:cBhvr>
                                        <p:cTn id="45" dur="700" spd="-100000" fill="hold"/>
                                        <p:tgtEl>
                                          <p:spTgt spid="44"/>
                                        </p:tgtEl>
                                        <p:attrNameLst>
                                          <p:attrName>ppt_x</p:attrName>
                                          <p:attrName>ppt_y</p:attrName>
                                        </p:attrNameLst>
                                      </p:cBhvr>
                                      <p:rCtr x="0" y="46"/>
                                    </p:animMotion>
                                  </p:childTnLst>
                                </p:cTn>
                              </p:par>
                              <p:par>
                                <p:cTn id="46" presetID="42" presetClass="path" presetSubtype="0" accel="50000" decel="50000" fill="hold" grpId="0" nodeType="withEffect">
                                  <p:stCondLst>
                                    <p:cond delay="0"/>
                                  </p:stCondLst>
                                  <p:childTnLst>
                                    <p:animMotion origin="layout" path="M -2.77778E-6 3.7037E-6 L -2.77778E-6 0.11157 " pathEditMode="relative" rAng="0" ptsTypes="AA">
                                      <p:cBhvr>
                                        <p:cTn id="47" dur="700" spd="-100000" fill="hold"/>
                                        <p:tgtEl>
                                          <p:spTgt spid="46"/>
                                        </p:tgtEl>
                                        <p:attrNameLst>
                                          <p:attrName>ppt_x</p:attrName>
                                          <p:attrName>ppt_y</p:attrName>
                                        </p:attrNameLst>
                                      </p:cBhvr>
                                      <p:rCtr x="0" y="56"/>
                                    </p:animMotion>
                                  </p:childTnLst>
                                </p:cTn>
                              </p:par>
                              <p:par>
                                <p:cTn id="48" presetID="42" presetClass="path" presetSubtype="0" accel="50000" decel="50000" fill="hold" grpId="0" nodeType="withEffect">
                                  <p:stCondLst>
                                    <p:cond delay="0"/>
                                  </p:stCondLst>
                                  <p:childTnLst>
                                    <p:animMotion origin="layout" path="M 5.55556E-7 4.81481E-6 L 5.55556E-7 0.09143 " pathEditMode="relative" rAng="0" ptsTypes="AA">
                                      <p:cBhvr>
                                        <p:cTn id="49" dur="700" spd="-100000" fill="hold"/>
                                        <p:tgtEl>
                                          <p:spTgt spid="50"/>
                                        </p:tgtEl>
                                        <p:attrNameLst>
                                          <p:attrName>ppt_x</p:attrName>
                                          <p:attrName>ppt_y</p:attrName>
                                        </p:attrNameLst>
                                      </p:cBhvr>
                                      <p:rCtr x="0" y="46"/>
                                    </p:animMotion>
                                  </p:childTnLst>
                                </p:cTn>
                              </p:par>
                              <p:par>
                                <p:cTn id="50" presetID="64" presetClass="path" presetSubtype="0" accel="50000" decel="50000" fill="hold" grpId="0" nodeType="withEffect">
                                  <p:stCondLst>
                                    <p:cond delay="0"/>
                                  </p:stCondLst>
                                  <p:childTnLst>
                                    <p:animMotion origin="layout" path="M 4.72222E-6 3.33333E-6 L 4.72222E-6 -0.10764 " pathEditMode="relative" rAng="0" ptsTypes="AA">
                                      <p:cBhvr>
                                        <p:cTn id="51" dur="700" spd="-100000" fill="hold"/>
                                        <p:tgtEl>
                                          <p:spTgt spid="41"/>
                                        </p:tgtEl>
                                        <p:attrNameLst>
                                          <p:attrName>ppt_x</p:attrName>
                                          <p:attrName>ppt_y</p:attrName>
                                        </p:attrNameLst>
                                      </p:cBhvr>
                                      <p:rCtr x="0" y="-54"/>
                                    </p:animMotion>
                                  </p:childTnLst>
                                </p:cTn>
                              </p:par>
                              <p:par>
                                <p:cTn id="52" presetID="64" presetClass="path" presetSubtype="0" accel="50000" decel="50000" fill="hold" grpId="0" nodeType="withEffect">
                                  <p:stCondLst>
                                    <p:cond delay="0"/>
                                  </p:stCondLst>
                                  <p:childTnLst>
                                    <p:animMotion origin="layout" path="M 4.44444E-6 3.33333E-6 L 4.44444E-6 -0.10764 " pathEditMode="relative" rAng="0" ptsTypes="AA">
                                      <p:cBhvr>
                                        <p:cTn id="53" dur="700" spd="-100000" fill="hold"/>
                                        <p:tgtEl>
                                          <p:spTgt spid="43"/>
                                        </p:tgtEl>
                                        <p:attrNameLst>
                                          <p:attrName>ppt_x</p:attrName>
                                          <p:attrName>ppt_y</p:attrName>
                                        </p:attrNameLst>
                                      </p:cBhvr>
                                      <p:rCtr x="0" y="-54"/>
                                    </p:animMotion>
                                  </p:childTnLst>
                                </p:cTn>
                              </p:par>
                              <p:par>
                                <p:cTn id="54" presetID="64" presetClass="path" presetSubtype="0" accel="50000" decel="50000" fill="hold" grpId="0" nodeType="withEffect">
                                  <p:stCondLst>
                                    <p:cond delay="0"/>
                                  </p:stCondLst>
                                  <p:childTnLst>
                                    <p:animMotion origin="layout" path="M -2.22222E-6 3.33333E-6 L -2.22222E-6 -0.10764 " pathEditMode="relative" rAng="0" ptsTypes="AA">
                                      <p:cBhvr>
                                        <p:cTn id="55" dur="700" spd="-100000" fill="hold"/>
                                        <p:tgtEl>
                                          <p:spTgt spid="45"/>
                                        </p:tgtEl>
                                        <p:attrNameLst>
                                          <p:attrName>ppt_x</p:attrName>
                                          <p:attrName>ppt_y</p:attrName>
                                        </p:attrNameLst>
                                      </p:cBhvr>
                                      <p:rCtr x="0" y="-54"/>
                                    </p:animMotion>
                                  </p:childTnLst>
                                </p:cTn>
                              </p:par>
                              <p:par>
                                <p:cTn id="56" presetID="64" presetClass="path" presetSubtype="0" accel="50000" decel="50000" fill="hold" grpId="0" nodeType="withEffect">
                                  <p:stCondLst>
                                    <p:cond delay="0"/>
                                  </p:stCondLst>
                                  <p:childTnLst>
                                    <p:animMotion origin="layout" path="M 1.11111E-6 3.33333E-6 L 1.11111E-6 -0.10764 " pathEditMode="relative" rAng="0" ptsTypes="AA">
                                      <p:cBhvr>
                                        <p:cTn id="57" dur="700" spd="-100000" fill="hold"/>
                                        <p:tgtEl>
                                          <p:spTgt spid="47"/>
                                        </p:tgtEl>
                                        <p:attrNameLst>
                                          <p:attrName>ppt_x</p:attrName>
                                          <p:attrName>ppt_y</p:attrName>
                                        </p:attrNameLst>
                                      </p:cBhvr>
                                      <p:rCtr x="0" y="-54"/>
                                    </p:animMotion>
                                  </p:childTnLst>
                                </p:cTn>
                              </p:par>
                            </p:childTnLst>
                          </p:cTn>
                        </p:par>
                        <p:par>
                          <p:cTn id="58" fill="hold">
                            <p:stCondLst>
                              <p:cond delay="2900"/>
                            </p:stCondLst>
                            <p:childTnLst>
                              <p:par>
                                <p:cTn id="59" presetID="10" presetClass="entr" presetSubtype="0" fill="hold" grpId="0" nodeType="afterEffect">
                                  <p:stCondLst>
                                    <p:cond delay="0"/>
                                  </p:stCondLst>
                                  <p:childTnLst>
                                    <p:set>
                                      <p:cBhvr>
                                        <p:cTn id="60" dur="1" fill="hold">
                                          <p:stCondLst>
                                            <p:cond delay="0"/>
                                          </p:stCondLst>
                                        </p:cTn>
                                        <p:tgtEl>
                                          <p:spTgt spid="37"/>
                                        </p:tgtEl>
                                        <p:attrNameLst>
                                          <p:attrName>style.visibility</p:attrName>
                                        </p:attrNameLst>
                                      </p:cBhvr>
                                      <p:to>
                                        <p:strVal val="visible"/>
                                      </p:to>
                                    </p:set>
                                    <p:animEffect transition="in" filter="fade">
                                      <p:cBhvr>
                                        <p:cTn id="61" dur="700"/>
                                        <p:tgtEl>
                                          <p:spTgt spid="37"/>
                                        </p:tgtEl>
                                      </p:cBhvr>
                                    </p:animEffect>
                                  </p:childTnLst>
                                </p:cTn>
                              </p:par>
                              <p:par>
                                <p:cTn id="62" presetID="10" presetClass="entr" presetSubtype="0" fill="hold" nodeType="withEffect">
                                  <p:stCondLst>
                                    <p:cond delay="100"/>
                                  </p:stCondLst>
                                  <p:childTnLst>
                                    <p:set>
                                      <p:cBhvr>
                                        <p:cTn id="63" dur="1" fill="hold">
                                          <p:stCondLst>
                                            <p:cond delay="0"/>
                                          </p:stCondLst>
                                        </p:cTn>
                                        <p:tgtEl>
                                          <p:spTgt spid="35"/>
                                        </p:tgtEl>
                                        <p:attrNameLst>
                                          <p:attrName>style.visibility</p:attrName>
                                        </p:attrNameLst>
                                      </p:cBhvr>
                                      <p:to>
                                        <p:strVal val="visible"/>
                                      </p:to>
                                    </p:set>
                                    <p:animEffect transition="in" filter="fade">
                                      <p:cBhvr>
                                        <p:cTn id="64" dur="700"/>
                                        <p:tgtEl>
                                          <p:spTgt spid="35"/>
                                        </p:tgtEl>
                                      </p:cBhvr>
                                    </p:animEffect>
                                  </p:childTnLst>
                                </p:cTn>
                              </p:par>
                              <p:par>
                                <p:cTn id="65" presetID="10" presetClass="entr" presetSubtype="0" fill="hold" nodeType="withEffect">
                                  <p:stCondLst>
                                    <p:cond delay="200"/>
                                  </p:stCondLst>
                                  <p:childTnLst>
                                    <p:set>
                                      <p:cBhvr>
                                        <p:cTn id="66" dur="1" fill="hold">
                                          <p:stCondLst>
                                            <p:cond delay="0"/>
                                          </p:stCondLst>
                                        </p:cTn>
                                        <p:tgtEl>
                                          <p:spTgt spid="39"/>
                                        </p:tgtEl>
                                        <p:attrNameLst>
                                          <p:attrName>style.visibility</p:attrName>
                                        </p:attrNameLst>
                                      </p:cBhvr>
                                      <p:to>
                                        <p:strVal val="visible"/>
                                      </p:to>
                                    </p:set>
                                    <p:animEffect transition="in" filter="fade">
                                      <p:cBhvr>
                                        <p:cTn id="67" dur="700"/>
                                        <p:tgtEl>
                                          <p:spTgt spid="39"/>
                                        </p:tgtEl>
                                      </p:cBhvr>
                                    </p:animEffect>
                                  </p:childTnLst>
                                </p:cTn>
                              </p:par>
                              <p:par>
                                <p:cTn id="68" presetID="10" presetClass="entr" presetSubtype="0" fill="hold" nodeType="withEffect">
                                  <p:stCondLst>
                                    <p:cond delay="300"/>
                                  </p:stCondLst>
                                  <p:childTnLst>
                                    <p:set>
                                      <p:cBhvr>
                                        <p:cTn id="69" dur="1" fill="hold">
                                          <p:stCondLst>
                                            <p:cond delay="0"/>
                                          </p:stCondLst>
                                        </p:cTn>
                                        <p:tgtEl>
                                          <p:spTgt spid="36"/>
                                        </p:tgtEl>
                                        <p:attrNameLst>
                                          <p:attrName>style.visibility</p:attrName>
                                        </p:attrNameLst>
                                      </p:cBhvr>
                                      <p:to>
                                        <p:strVal val="visible"/>
                                      </p:to>
                                    </p:set>
                                    <p:animEffect transition="in" filter="fade">
                                      <p:cBhvr>
                                        <p:cTn id="70" dur="700"/>
                                        <p:tgtEl>
                                          <p:spTgt spid="36"/>
                                        </p:tgtEl>
                                      </p:cBhvr>
                                    </p:animEffect>
                                  </p:childTnLst>
                                </p:cTn>
                              </p:par>
                              <p:par>
                                <p:cTn id="71" presetID="10" presetClass="entr" presetSubtype="0" fill="hold" nodeType="withEffect">
                                  <p:stCondLst>
                                    <p:cond delay="400"/>
                                  </p:stCondLst>
                                  <p:childTnLst>
                                    <p:set>
                                      <p:cBhvr>
                                        <p:cTn id="72" dur="1" fill="hold">
                                          <p:stCondLst>
                                            <p:cond delay="0"/>
                                          </p:stCondLst>
                                        </p:cTn>
                                        <p:tgtEl>
                                          <p:spTgt spid="38"/>
                                        </p:tgtEl>
                                        <p:attrNameLst>
                                          <p:attrName>style.visibility</p:attrName>
                                        </p:attrNameLst>
                                      </p:cBhvr>
                                      <p:to>
                                        <p:strVal val="visible"/>
                                      </p:to>
                                    </p:set>
                                    <p:animEffect transition="in" filter="fade">
                                      <p:cBhvr>
                                        <p:cTn id="73" dur="7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7" grpId="0" animBg="1"/>
      <p:bldP spid="40" grpId="0" animBg="1"/>
      <p:bldP spid="40" grpId="1" animBg="1"/>
      <p:bldP spid="41" grpId="0" animBg="1"/>
      <p:bldP spid="41" grpId="1" animBg="1"/>
      <p:bldP spid="42" grpId="0" animBg="1"/>
      <p:bldP spid="42" grpId="1" animBg="1"/>
      <p:bldP spid="43" grpId="0" animBg="1"/>
      <p:bldP spid="43" grpId="1" animBg="1"/>
      <p:bldP spid="44" grpId="0" animBg="1"/>
      <p:bldP spid="44" grpId="1" animBg="1"/>
      <p:bldP spid="45" grpId="0" animBg="1"/>
      <p:bldP spid="45" grpId="1" animBg="1"/>
      <p:bldP spid="46" grpId="0" animBg="1"/>
      <p:bldP spid="46" grpId="1" animBg="1"/>
      <p:bldP spid="47" grpId="0" animBg="1"/>
      <p:bldP spid="47" grpId="1" animBg="1"/>
      <p:bldP spid="50" grpId="0" animBg="1"/>
      <p:bldP spid="50" grpId="1" animBg="1"/>
    </p:bld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a:buClr>
                <a:srgbClr val="005288"/>
              </a:buClr>
              <a:defRPr sz="2000"/>
            </a:lvl1pPr>
            <a:lvl2pPr marL="457200" indent="-182880">
              <a:buClr>
                <a:srgbClr val="005288"/>
              </a:buClr>
              <a:buFont typeface="Arial" pitchFamily="34" charset="0"/>
              <a:buChar char="◦"/>
              <a:defRPr sz="1800"/>
            </a:lvl2pPr>
            <a:lvl3pPr marL="731520" indent="-182880">
              <a:buClr>
                <a:srgbClr val="005288"/>
              </a:buClr>
              <a:buFont typeface="Arial" pitchFamily="34" charset="0"/>
              <a:buChar char="▪"/>
              <a:defRPr sz="1600"/>
            </a:lvl3pPr>
            <a:lvl4pPr marL="1005840" indent="-182880">
              <a:buClr>
                <a:srgbClr val="005288"/>
              </a:buClr>
              <a:buFont typeface="Arial" pitchFamily="34" charset="0"/>
              <a:buChar char="–"/>
              <a:defRPr/>
            </a:lvl4pPr>
            <a:lvl5pPr>
              <a:buClr>
                <a:srgbClr val="005288"/>
              </a:buCl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Tree>
    <p:extLst>
      <p:ext uri="{BB962C8B-B14F-4D97-AF65-F5344CB8AC3E}">
        <p14:creationId xmlns:p14="http://schemas.microsoft.com/office/powerpoint/2010/main" val="1718481362"/>
      </p:ext>
    </p:extLst>
  </p:cSld>
  <p:clrMapOvr>
    <a:masterClrMapping/>
  </p:clrMapOvr>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Bullet">
    <p:spTree>
      <p:nvGrpSpPr>
        <p:cNvPr id="1" name=""/>
        <p:cNvGrpSpPr/>
        <p:nvPr/>
      </p:nvGrpSpPr>
      <p:grpSpPr>
        <a:xfrm>
          <a:off x="0" y="0"/>
          <a:ext cx="0" cy="0"/>
          <a:chOff x="0" y="0"/>
          <a:chExt cx="0" cy="0"/>
        </a:xfrm>
      </p:grpSpPr>
      <p:sp>
        <p:nvSpPr>
          <p:cNvPr id="2" name="Title 1"/>
          <p:cNvSpPr>
            <a:spLocks noGrp="1"/>
          </p:cNvSpPr>
          <p:nvPr>
            <p:ph type="title"/>
          </p:nvPr>
        </p:nvSpPr>
        <p:spPr>
          <a:xfrm>
            <a:off x="306370" y="0"/>
            <a:ext cx="11438251" cy="838200"/>
          </a:xfrm>
          <a:prstGeom prst="rect">
            <a:avLst/>
          </a:prstGeom>
        </p:spPr>
        <p:txBody>
          <a:bodyPr/>
          <a:lstStyle>
            <a:lvl1pPr marL="0" algn="l" defTabSz="909272" rtl="0" eaLnBrk="0" fontAlgn="auto" latinLnBrk="0" hangingPunct="0">
              <a:lnSpc>
                <a:spcPct val="80000"/>
              </a:lnSpc>
              <a:spcBef>
                <a:spcPts val="0"/>
              </a:spcBef>
              <a:spcAft>
                <a:spcPts val="0"/>
              </a:spcAft>
              <a:buNone/>
              <a:defRPr lang="en-US" sz="3600" b="0" kern="1200" spc="0" baseline="0" dirty="0">
                <a:gradFill>
                  <a:gsLst>
                    <a:gs pos="0">
                      <a:srgbClr val="00B2F0"/>
                    </a:gs>
                    <a:gs pos="44000">
                      <a:srgbClr val="40FFFE"/>
                    </a:gs>
                    <a:gs pos="100000">
                      <a:srgbClr val="96CA4B"/>
                    </a:gs>
                  </a:gsLst>
                  <a:lin ang="4800000" scaled="0"/>
                </a:gradFill>
                <a:effectLst/>
                <a:latin typeface="+mj-lt"/>
                <a:ea typeface="+mj-ea"/>
                <a:cs typeface="+mj-cs"/>
              </a:defRPr>
            </a:lvl1pPr>
          </a:lstStyle>
          <a:p>
            <a:r>
              <a:rPr lang="en-US" dirty="0" smtClean="0"/>
              <a:t>Click to edit Master title style</a:t>
            </a:r>
            <a:endParaRPr lang="en-US" dirty="0"/>
          </a:p>
        </p:txBody>
      </p:sp>
      <p:sp>
        <p:nvSpPr>
          <p:cNvPr id="4" name="Text Placeholder 3"/>
          <p:cNvSpPr>
            <a:spLocks noGrp="1"/>
          </p:cNvSpPr>
          <p:nvPr>
            <p:ph type="body" sz="quarter" idx="10"/>
          </p:nvPr>
        </p:nvSpPr>
        <p:spPr>
          <a:xfrm>
            <a:off x="310895" y="1224644"/>
            <a:ext cx="11424907" cy="5277757"/>
          </a:xfrm>
          <a:prstGeom prst="rect">
            <a:avLst/>
          </a:prstGeom>
        </p:spPr>
        <p:txBody>
          <a:bodyPr lIns="90900" tIns="45451" rIns="90900" bIns="45451">
            <a:noAutofit/>
          </a:bodyPr>
          <a:lstStyle>
            <a:lvl1pPr>
              <a:lnSpc>
                <a:spcPct val="95000"/>
              </a:lnSpc>
              <a:spcBef>
                <a:spcPts val="1480"/>
              </a:spcBef>
              <a:buClr>
                <a:srgbClr val="16ACB1"/>
              </a:buClr>
              <a:buFont typeface="Arial"/>
              <a:buChar char="•"/>
              <a:tabLst/>
              <a:defRPr sz="2300">
                <a:solidFill>
                  <a:schemeClr val="bg1"/>
                </a:solidFill>
                <a:latin typeface="+mj-lt"/>
              </a:defRPr>
            </a:lvl1pPr>
            <a:lvl2pPr>
              <a:lnSpc>
                <a:spcPct val="95000"/>
              </a:lnSpc>
              <a:spcBef>
                <a:spcPts val="600"/>
              </a:spcBef>
              <a:buClr>
                <a:srgbClr val="16ACB1"/>
              </a:buClr>
              <a:tabLst/>
              <a:defRPr>
                <a:solidFill>
                  <a:schemeClr val="bg1"/>
                </a:solidFill>
                <a:latin typeface="+mj-lt"/>
              </a:defRPr>
            </a:lvl2pPr>
            <a:lvl3pPr>
              <a:tabLst/>
              <a:defRPr>
                <a:solidFill>
                  <a:schemeClr val="bg1"/>
                </a:solidFill>
                <a:latin typeface="+mj-lt"/>
              </a:defRPr>
            </a:lvl3pPr>
            <a:lvl4pPr>
              <a:tabLst/>
              <a:defRPr>
                <a:solidFill>
                  <a:schemeClr val="bg1"/>
                </a:solidFill>
                <a:latin typeface="+mj-lt"/>
              </a:defRPr>
            </a:lvl4pPr>
            <a:lvl5pPr>
              <a:tabLst/>
              <a:defRPr>
                <a:solidFill>
                  <a:schemeClr val="bg1"/>
                </a:solidFill>
                <a:latin typeface="+mj-lt"/>
              </a:defRPr>
            </a:lvl5pPr>
          </a:lstStyle>
          <a:p>
            <a:pPr lvl="0"/>
            <a:r>
              <a:rPr lang="en-US" dirty="0" smtClean="0"/>
              <a:t>Click to edit Master text styles</a:t>
            </a:r>
          </a:p>
          <a:p>
            <a:pPr lvl="1"/>
            <a:r>
              <a:rPr lang="en-US" dirty="0" smtClean="0"/>
              <a:t> 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transition>
    <p:wipe dir="r"/>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609441" y="1219200"/>
            <a:ext cx="10969943" cy="4724400"/>
          </a:xfrm>
          <a:prstGeom prst="rect">
            <a:avLst/>
          </a:prstGeom>
        </p:spPr>
        <p:txBody>
          <a:bodyPr/>
          <a:lstStyle>
            <a:lvl1pPr>
              <a:buClr>
                <a:srgbClr val="005288"/>
              </a:buClr>
              <a:defRPr sz="2000"/>
            </a:lvl1pPr>
            <a:lvl2pPr marL="457200" indent="-182880">
              <a:buClr>
                <a:srgbClr val="005288"/>
              </a:buClr>
              <a:buFont typeface="Arial" pitchFamily="34" charset="0"/>
              <a:buChar char="◦"/>
              <a:defRPr sz="1800"/>
            </a:lvl2pPr>
            <a:lvl3pPr marL="731520" indent="-182880">
              <a:buClr>
                <a:srgbClr val="005288"/>
              </a:buClr>
              <a:buFont typeface="Arial" pitchFamily="34" charset="0"/>
              <a:buChar char="▪"/>
              <a:defRPr sz="1600"/>
            </a:lvl3pPr>
            <a:lvl4pPr marL="1005840" indent="-182880">
              <a:buClr>
                <a:srgbClr val="005288"/>
              </a:buClr>
              <a:buFont typeface="Arial" pitchFamily="34" charset="0"/>
              <a:buChar char="–"/>
              <a:defRPr/>
            </a:lvl4pPr>
            <a:lvl5pPr>
              <a:buClr>
                <a:srgbClr val="005288"/>
              </a:buCl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12091242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ullet">
    <p:spTree>
      <p:nvGrpSpPr>
        <p:cNvPr id="1" name=""/>
        <p:cNvGrpSpPr/>
        <p:nvPr/>
      </p:nvGrpSpPr>
      <p:grpSpPr>
        <a:xfrm>
          <a:off x="0" y="0"/>
          <a:ext cx="0" cy="0"/>
          <a:chOff x="0" y="0"/>
          <a:chExt cx="0" cy="0"/>
        </a:xfrm>
      </p:grpSpPr>
      <p:sp>
        <p:nvSpPr>
          <p:cNvPr id="2" name="Title 1"/>
          <p:cNvSpPr>
            <a:spLocks noGrp="1"/>
          </p:cNvSpPr>
          <p:nvPr>
            <p:ph type="title"/>
          </p:nvPr>
        </p:nvSpPr>
        <p:spPr>
          <a:xfrm>
            <a:off x="306190" y="0"/>
            <a:ext cx="11438251" cy="838200"/>
          </a:xfrm>
          <a:prstGeom prst="rect">
            <a:avLst/>
          </a:prstGeom>
        </p:spPr>
        <p:txBody>
          <a:bodyPr/>
          <a:lstStyle>
            <a:lvl1pPr marL="0" algn="l" defTabSz="914400" rtl="0" eaLnBrk="0" fontAlgn="auto" latinLnBrk="0" hangingPunct="0">
              <a:lnSpc>
                <a:spcPct val="80000"/>
              </a:lnSpc>
              <a:spcBef>
                <a:spcPts val="0"/>
              </a:spcBef>
              <a:spcAft>
                <a:spcPts val="0"/>
              </a:spcAft>
              <a:buNone/>
              <a:defRPr lang="en-US" sz="3600" b="0" kern="1200" spc="0" baseline="0" dirty="0">
                <a:gradFill>
                  <a:gsLst>
                    <a:gs pos="0">
                      <a:srgbClr val="00B2F0"/>
                    </a:gs>
                    <a:gs pos="44000">
                      <a:srgbClr val="40FFFE"/>
                    </a:gs>
                    <a:gs pos="100000">
                      <a:srgbClr val="96CA4B"/>
                    </a:gs>
                  </a:gsLst>
                  <a:lin ang="4800000" scaled="0"/>
                </a:gradFill>
                <a:effectLst/>
                <a:latin typeface="+mj-lt"/>
                <a:ea typeface="+mj-ea"/>
                <a:cs typeface="+mj-cs"/>
              </a:defRPr>
            </a:lvl1pPr>
          </a:lstStyle>
          <a:p>
            <a:r>
              <a:rPr lang="en-US" dirty="0" smtClean="0"/>
              <a:t>Click to edit Master title style</a:t>
            </a:r>
            <a:endParaRPr lang="en-US" dirty="0"/>
          </a:p>
        </p:txBody>
      </p:sp>
      <p:sp>
        <p:nvSpPr>
          <p:cNvPr id="4" name="Text Placeholder 3"/>
          <p:cNvSpPr>
            <a:spLocks noGrp="1"/>
          </p:cNvSpPr>
          <p:nvPr>
            <p:ph type="body" sz="quarter" idx="10"/>
          </p:nvPr>
        </p:nvSpPr>
        <p:spPr>
          <a:xfrm>
            <a:off x="310895" y="1224643"/>
            <a:ext cx="11424907" cy="5277757"/>
          </a:xfrm>
          <a:prstGeom prst="rect">
            <a:avLst/>
          </a:prstGeom>
        </p:spPr>
        <p:txBody>
          <a:bodyPr>
            <a:noAutofit/>
          </a:bodyPr>
          <a:lstStyle>
            <a:lvl1pPr>
              <a:lnSpc>
                <a:spcPct val="95000"/>
              </a:lnSpc>
              <a:spcBef>
                <a:spcPts val="1480"/>
              </a:spcBef>
              <a:buClr>
                <a:srgbClr val="16ACB1"/>
              </a:buClr>
              <a:buFont typeface="Arial"/>
              <a:buChar char="•"/>
              <a:tabLst/>
              <a:defRPr sz="2200">
                <a:solidFill>
                  <a:schemeClr val="bg1"/>
                </a:solidFill>
                <a:latin typeface="+mj-lt"/>
              </a:defRPr>
            </a:lvl1pPr>
            <a:lvl2pPr>
              <a:lnSpc>
                <a:spcPct val="95000"/>
              </a:lnSpc>
              <a:spcBef>
                <a:spcPts val="600"/>
              </a:spcBef>
              <a:buClr>
                <a:srgbClr val="16ACB1"/>
              </a:buClr>
              <a:tabLst/>
              <a:defRPr>
                <a:solidFill>
                  <a:schemeClr val="bg1"/>
                </a:solidFill>
                <a:latin typeface="+mj-lt"/>
              </a:defRPr>
            </a:lvl2pPr>
            <a:lvl3pPr>
              <a:tabLst/>
              <a:defRPr>
                <a:solidFill>
                  <a:schemeClr val="bg1"/>
                </a:solidFill>
                <a:latin typeface="+mj-lt"/>
              </a:defRPr>
            </a:lvl3pPr>
            <a:lvl4pPr>
              <a:tabLst/>
              <a:defRPr>
                <a:solidFill>
                  <a:schemeClr val="bg1"/>
                </a:solidFill>
                <a:latin typeface="+mj-lt"/>
              </a:defRPr>
            </a:lvl4pPr>
            <a:lvl5pPr>
              <a:tabLst/>
              <a:defRPr>
                <a:solidFill>
                  <a:schemeClr val="bg1"/>
                </a:solidFill>
                <a:latin typeface="+mj-lt"/>
              </a:defRPr>
            </a:lvl5pPr>
          </a:lstStyle>
          <a:p>
            <a:pPr lvl="0"/>
            <a:r>
              <a:rPr lang="en-US" dirty="0" smtClean="0"/>
              <a:t>Click to edit Master text styles</a:t>
            </a:r>
          </a:p>
          <a:p>
            <a:pPr lvl="1"/>
            <a:r>
              <a:rPr lang="en-US" dirty="0" smtClean="0"/>
              <a:t> 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95747618"/>
      </p:ext>
    </p:extLst>
  </p:cSld>
  <p:clrMapOvr>
    <a:masterClrMapping/>
  </p:clrMapOvr>
  <p:transition>
    <p:wipe dir="r"/>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_Bullet">
    <p:spTree>
      <p:nvGrpSpPr>
        <p:cNvPr id="1" name=""/>
        <p:cNvGrpSpPr/>
        <p:nvPr/>
      </p:nvGrpSpPr>
      <p:grpSpPr>
        <a:xfrm>
          <a:off x="0" y="0"/>
          <a:ext cx="0" cy="0"/>
          <a:chOff x="0" y="0"/>
          <a:chExt cx="0" cy="0"/>
        </a:xfrm>
      </p:grpSpPr>
      <p:sp>
        <p:nvSpPr>
          <p:cNvPr id="2" name="Title 1"/>
          <p:cNvSpPr>
            <a:spLocks noGrp="1"/>
          </p:cNvSpPr>
          <p:nvPr>
            <p:ph type="title"/>
          </p:nvPr>
        </p:nvSpPr>
        <p:spPr>
          <a:xfrm>
            <a:off x="306190" y="0"/>
            <a:ext cx="11438251" cy="838200"/>
          </a:xfrm>
          <a:prstGeom prst="rect">
            <a:avLst/>
          </a:prstGeom>
        </p:spPr>
        <p:txBody>
          <a:bodyPr/>
          <a:lstStyle>
            <a:lvl1pPr marL="0" algn="l" defTabSz="914400" rtl="0" eaLnBrk="0" fontAlgn="auto" latinLnBrk="0" hangingPunct="0">
              <a:lnSpc>
                <a:spcPct val="80000"/>
              </a:lnSpc>
              <a:spcBef>
                <a:spcPts val="0"/>
              </a:spcBef>
              <a:spcAft>
                <a:spcPts val="0"/>
              </a:spcAft>
              <a:buNone/>
              <a:defRPr lang="en-US" sz="3600" b="0" kern="1200" spc="0" baseline="0" dirty="0">
                <a:gradFill>
                  <a:gsLst>
                    <a:gs pos="0">
                      <a:srgbClr val="00B2F0"/>
                    </a:gs>
                    <a:gs pos="44000">
                      <a:srgbClr val="40FFFE"/>
                    </a:gs>
                    <a:gs pos="100000">
                      <a:srgbClr val="96CA4B"/>
                    </a:gs>
                  </a:gsLst>
                  <a:lin ang="4800000" scaled="0"/>
                </a:gradFill>
                <a:effectLst/>
                <a:latin typeface="+mj-lt"/>
                <a:ea typeface="+mj-ea"/>
                <a:cs typeface="+mj-cs"/>
              </a:defRPr>
            </a:lvl1pPr>
          </a:lstStyle>
          <a:p>
            <a:r>
              <a:rPr lang="en-US" dirty="0" smtClean="0"/>
              <a:t>Click to edit Master title style</a:t>
            </a:r>
            <a:endParaRPr lang="en-US" dirty="0"/>
          </a:p>
        </p:txBody>
      </p:sp>
    </p:spTree>
    <p:extLst>
      <p:ext uri="{BB962C8B-B14F-4D97-AF65-F5344CB8AC3E}">
        <p14:creationId xmlns:p14="http://schemas.microsoft.com/office/powerpoint/2010/main" val="2084163266"/>
      </p:ext>
    </p:extLst>
  </p:cSld>
  <p:clrMapOvr>
    <a:masterClrMapping/>
  </p:clrMapOvr>
  <p:transition>
    <p:wipe dir="r"/>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3_Title Slide White">
    <p:spTree>
      <p:nvGrpSpPr>
        <p:cNvPr id="1" name=""/>
        <p:cNvGrpSpPr/>
        <p:nvPr/>
      </p:nvGrpSpPr>
      <p:grpSpPr>
        <a:xfrm>
          <a:off x="0" y="0"/>
          <a:ext cx="0" cy="0"/>
          <a:chOff x="0" y="0"/>
          <a:chExt cx="0" cy="0"/>
        </a:xfrm>
      </p:grpSpPr>
      <p:sp>
        <p:nvSpPr>
          <p:cNvPr id="61" name="Rectangle 4"/>
          <p:cNvSpPr>
            <a:spLocks noChangeArrowheads="1"/>
          </p:cNvSpPr>
          <p:nvPr userDrawn="1"/>
        </p:nvSpPr>
        <p:spPr bwMode="ltGray">
          <a:xfrm>
            <a:off x="354129" y="6586247"/>
            <a:ext cx="4559499" cy="175257"/>
          </a:xfrm>
          <a:prstGeom prst="rect">
            <a:avLst/>
          </a:prstGeom>
          <a:noFill/>
          <a:ln w="9525">
            <a:noFill/>
            <a:miter lim="800000"/>
            <a:headEnd/>
            <a:tailEnd/>
          </a:ln>
          <a:effectLst/>
        </p:spPr>
        <p:txBody>
          <a:bodyPr wrap="square" lIns="82124" tIns="41061" rIns="82124" bIns="41061" anchor="b" anchorCtr="0">
            <a:spAutoFit/>
          </a:bodyPr>
          <a:lstStyle/>
          <a:p>
            <a:pPr defTabSz="814388"/>
            <a:r>
              <a:rPr lang="en-US" sz="600" dirty="0" smtClean="0">
                <a:solidFill>
                  <a:srgbClr val="C0C0C0"/>
                </a:solidFill>
              </a:rPr>
              <a:t>© 2013 Cisco and/or its affiliates. All rights reserved.</a:t>
            </a:r>
            <a:endParaRPr lang="en-US" sz="600" dirty="0">
              <a:solidFill>
                <a:srgbClr val="C0C0C0"/>
              </a:solidFill>
            </a:endParaRPr>
          </a:p>
        </p:txBody>
      </p:sp>
      <p:sp>
        <p:nvSpPr>
          <p:cNvPr id="57" name="Rectangle 5"/>
          <p:cNvSpPr>
            <a:spLocks noChangeArrowheads="1"/>
          </p:cNvSpPr>
          <p:nvPr userDrawn="1"/>
        </p:nvSpPr>
        <p:spPr bwMode="ltGray">
          <a:xfrm>
            <a:off x="10640200" y="6584513"/>
            <a:ext cx="791023" cy="175257"/>
          </a:xfrm>
          <a:prstGeom prst="rect">
            <a:avLst/>
          </a:prstGeom>
          <a:noFill/>
          <a:ln w="9525">
            <a:noFill/>
            <a:miter lim="800000"/>
            <a:headEnd/>
            <a:tailEnd/>
          </a:ln>
          <a:effectLst/>
        </p:spPr>
        <p:txBody>
          <a:bodyPr wrap="none" lIns="82124" tIns="41061" rIns="82124" bIns="41061" anchor="b">
            <a:spAutoFit/>
          </a:bodyPr>
          <a:lstStyle/>
          <a:p>
            <a:pPr algn="r" defTabSz="814388"/>
            <a:r>
              <a:rPr lang="en-US" sz="600" dirty="0">
                <a:solidFill>
                  <a:srgbClr val="C0C0C0"/>
                </a:solidFill>
              </a:rPr>
              <a:t>Cisco Confidential</a:t>
            </a:r>
          </a:p>
        </p:txBody>
      </p:sp>
      <p:sp>
        <p:nvSpPr>
          <p:cNvPr id="58" name="Rectangle 7"/>
          <p:cNvSpPr>
            <a:spLocks noChangeArrowheads="1"/>
          </p:cNvSpPr>
          <p:nvPr userDrawn="1"/>
        </p:nvSpPr>
        <p:spPr bwMode="ltGray">
          <a:xfrm>
            <a:off x="11578312" y="6580409"/>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fld id="{DFCF27A5-1A5B-48D3-A060-2758FFBB1ADD}" type="slidenum">
              <a:rPr lang="en-US" sz="600">
                <a:solidFill>
                  <a:srgbClr val="C0C0C0"/>
                </a:solidFill>
              </a:rPr>
              <a:pPr algn="r" defTabSz="814388"/>
              <a:t>‹#›</a:t>
            </a:fld>
            <a:endParaRPr lang="en-US" sz="600" dirty="0">
              <a:solidFill>
                <a:srgbClr val="C0C0C0"/>
              </a:solidFill>
            </a:endParaRPr>
          </a:p>
        </p:txBody>
      </p:sp>
      <p:grpSp>
        <p:nvGrpSpPr>
          <p:cNvPr id="2" name="Group 67"/>
          <p:cNvGrpSpPr/>
          <p:nvPr userDrawn="1"/>
        </p:nvGrpSpPr>
        <p:grpSpPr>
          <a:xfrm>
            <a:off x="455613" y="301884"/>
            <a:ext cx="839969" cy="447811"/>
            <a:chOff x="609606" y="528528"/>
            <a:chExt cx="1444732" cy="763787"/>
          </a:xfrm>
          <a:solidFill>
            <a:schemeClr val="bg1"/>
          </a:solidFill>
        </p:grpSpPr>
        <p:sp>
          <p:nvSpPr>
            <p:cNvPr id="92" name="Rectangle 91"/>
            <p:cNvSpPr>
              <a:spLocks noChangeArrowheads="1"/>
            </p:cNvSpPr>
            <p:nvPr/>
          </p:nvSpPr>
          <p:spPr bwMode="black">
            <a:xfrm>
              <a:off x="1016583" y="1035671"/>
              <a:ext cx="65914" cy="249729"/>
            </a:xfrm>
            <a:prstGeom prst="rect">
              <a:avLst/>
            </a:prstGeom>
            <a:grpFill/>
            <a:ln w="9525">
              <a:noFill/>
              <a:miter lim="800000"/>
              <a:headEnd/>
              <a:tailEnd/>
            </a:ln>
          </p:spPr>
          <p:txBody>
            <a:bodyPr/>
            <a:lstStyle/>
            <a:p>
              <a:pPr defTabSz="914400"/>
              <a:endParaRPr lang="en-US" sz="1800" dirty="0">
                <a:solidFill>
                  <a:srgbClr val="0096D6"/>
                </a:solidFill>
              </a:endParaRPr>
            </a:p>
          </p:txBody>
        </p:sp>
        <p:sp>
          <p:nvSpPr>
            <p:cNvPr id="93" name="Freeform 92"/>
            <p:cNvSpPr>
              <a:spLocks/>
            </p:cNvSpPr>
            <p:nvPr/>
          </p:nvSpPr>
          <p:spPr bwMode="black">
            <a:xfrm>
              <a:off x="1400565" y="1028755"/>
              <a:ext cx="190842" cy="263560"/>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grpFill/>
            <a:ln w="9525">
              <a:noFill/>
              <a:round/>
              <a:headEnd/>
              <a:tailEnd/>
            </a:ln>
          </p:spPr>
          <p:txBody>
            <a:bodyPr/>
            <a:lstStyle/>
            <a:p>
              <a:pPr defTabSz="914400"/>
              <a:endParaRPr lang="en-US" sz="1800" dirty="0">
                <a:solidFill>
                  <a:srgbClr val="0096D6"/>
                </a:solidFill>
              </a:endParaRPr>
            </a:p>
          </p:txBody>
        </p:sp>
        <p:sp>
          <p:nvSpPr>
            <p:cNvPr id="94" name="Freeform 93"/>
            <p:cNvSpPr>
              <a:spLocks/>
            </p:cNvSpPr>
            <p:nvPr/>
          </p:nvSpPr>
          <p:spPr bwMode="black">
            <a:xfrm>
              <a:off x="740666" y="1028755"/>
              <a:ext cx="190842" cy="263560"/>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grpFill/>
            <a:ln w="9525">
              <a:noFill/>
              <a:round/>
              <a:headEnd/>
              <a:tailEnd/>
            </a:ln>
          </p:spPr>
          <p:txBody>
            <a:bodyPr/>
            <a:lstStyle/>
            <a:p>
              <a:pPr defTabSz="914400"/>
              <a:endParaRPr lang="en-US" sz="1800" dirty="0">
                <a:solidFill>
                  <a:srgbClr val="0096D6"/>
                </a:solidFill>
              </a:endParaRPr>
            </a:p>
          </p:txBody>
        </p:sp>
        <p:sp>
          <p:nvSpPr>
            <p:cNvPr id="95" name="Freeform 94"/>
            <p:cNvSpPr>
              <a:spLocks noEditPoints="1"/>
            </p:cNvSpPr>
            <p:nvPr/>
          </p:nvSpPr>
          <p:spPr bwMode="black">
            <a:xfrm>
              <a:off x="1660386" y="1028755"/>
              <a:ext cx="262121" cy="263560"/>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grpFill/>
            <a:ln w="9525">
              <a:noFill/>
              <a:round/>
              <a:headEnd/>
              <a:tailEnd/>
            </a:ln>
          </p:spPr>
          <p:txBody>
            <a:bodyPr/>
            <a:lstStyle/>
            <a:p>
              <a:pPr defTabSz="914400"/>
              <a:endParaRPr lang="en-US" sz="1800" dirty="0">
                <a:solidFill>
                  <a:srgbClr val="0096D6"/>
                </a:solidFill>
              </a:endParaRPr>
            </a:p>
          </p:txBody>
        </p:sp>
        <p:sp>
          <p:nvSpPr>
            <p:cNvPr id="96" name="Freeform 95"/>
            <p:cNvSpPr>
              <a:spLocks/>
            </p:cNvSpPr>
            <p:nvPr/>
          </p:nvSpPr>
          <p:spPr bwMode="black">
            <a:xfrm>
              <a:off x="1167569" y="1028755"/>
              <a:ext cx="170915" cy="263560"/>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grpFill/>
            <a:ln w="9525">
              <a:noFill/>
              <a:round/>
              <a:headEnd/>
              <a:tailEnd/>
            </a:ln>
          </p:spPr>
          <p:txBody>
            <a:bodyPr/>
            <a:lstStyle/>
            <a:p>
              <a:pPr defTabSz="914400"/>
              <a:endParaRPr lang="en-US" sz="1800" dirty="0">
                <a:solidFill>
                  <a:srgbClr val="0096D6"/>
                </a:solidFill>
              </a:endParaRPr>
            </a:p>
          </p:txBody>
        </p:sp>
        <p:sp>
          <p:nvSpPr>
            <p:cNvPr id="97" name="Freeform 96"/>
            <p:cNvSpPr>
              <a:spLocks/>
            </p:cNvSpPr>
            <p:nvPr/>
          </p:nvSpPr>
          <p:spPr bwMode="black">
            <a:xfrm>
              <a:off x="609606" y="732922"/>
              <a:ext cx="62081" cy="128323"/>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grpFill/>
            <a:ln w="9525">
              <a:noFill/>
              <a:round/>
              <a:headEnd/>
              <a:tailEnd/>
            </a:ln>
          </p:spPr>
          <p:txBody>
            <a:bodyPr/>
            <a:lstStyle/>
            <a:p>
              <a:pPr defTabSz="914400"/>
              <a:endParaRPr lang="en-US" sz="1800" dirty="0">
                <a:solidFill>
                  <a:srgbClr val="0096D6"/>
                </a:solidFill>
              </a:endParaRPr>
            </a:p>
          </p:txBody>
        </p:sp>
        <p:sp>
          <p:nvSpPr>
            <p:cNvPr id="98" name="Freeform 97"/>
            <p:cNvSpPr>
              <a:spLocks/>
            </p:cNvSpPr>
            <p:nvPr/>
          </p:nvSpPr>
          <p:spPr bwMode="black">
            <a:xfrm>
              <a:off x="783587" y="646860"/>
              <a:ext cx="62081" cy="214383"/>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99" name="Freeform 98"/>
            <p:cNvSpPr>
              <a:spLocks/>
            </p:cNvSpPr>
            <p:nvPr/>
          </p:nvSpPr>
          <p:spPr bwMode="black">
            <a:xfrm>
              <a:off x="954502" y="528528"/>
              <a:ext cx="62081" cy="394956"/>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100" name="Freeform 99"/>
            <p:cNvSpPr>
              <a:spLocks/>
            </p:cNvSpPr>
            <p:nvPr/>
          </p:nvSpPr>
          <p:spPr bwMode="black">
            <a:xfrm>
              <a:off x="1128481" y="646860"/>
              <a:ext cx="62081" cy="214383"/>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105" name="Freeform 104"/>
            <p:cNvSpPr>
              <a:spLocks/>
            </p:cNvSpPr>
            <p:nvPr/>
          </p:nvSpPr>
          <p:spPr bwMode="black">
            <a:xfrm>
              <a:off x="1298630" y="732922"/>
              <a:ext cx="65914" cy="128323"/>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grpFill/>
            <a:ln w="9525">
              <a:noFill/>
              <a:round/>
              <a:headEnd/>
              <a:tailEnd/>
            </a:ln>
          </p:spPr>
          <p:txBody>
            <a:bodyPr/>
            <a:lstStyle/>
            <a:p>
              <a:pPr defTabSz="914400"/>
              <a:endParaRPr lang="en-US" sz="1800" dirty="0">
                <a:solidFill>
                  <a:srgbClr val="0096D6"/>
                </a:solidFill>
              </a:endParaRPr>
            </a:p>
          </p:txBody>
        </p:sp>
        <p:sp>
          <p:nvSpPr>
            <p:cNvPr id="106" name="Freeform 105"/>
            <p:cNvSpPr>
              <a:spLocks/>
            </p:cNvSpPr>
            <p:nvPr/>
          </p:nvSpPr>
          <p:spPr bwMode="black">
            <a:xfrm>
              <a:off x="1472609" y="646860"/>
              <a:ext cx="62847" cy="214383"/>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107" name="Freeform 106"/>
            <p:cNvSpPr>
              <a:spLocks/>
            </p:cNvSpPr>
            <p:nvPr/>
          </p:nvSpPr>
          <p:spPr bwMode="black">
            <a:xfrm>
              <a:off x="1646588" y="528528"/>
              <a:ext cx="62847" cy="394956"/>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108" name="Freeform 107"/>
            <p:cNvSpPr>
              <a:spLocks/>
            </p:cNvSpPr>
            <p:nvPr/>
          </p:nvSpPr>
          <p:spPr bwMode="black">
            <a:xfrm>
              <a:off x="1817502" y="646864"/>
              <a:ext cx="62847" cy="214383"/>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113" name="Freeform 112"/>
            <p:cNvSpPr>
              <a:spLocks/>
            </p:cNvSpPr>
            <p:nvPr/>
          </p:nvSpPr>
          <p:spPr bwMode="black">
            <a:xfrm>
              <a:off x="1991491" y="732927"/>
              <a:ext cx="62847" cy="128323"/>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grpFill/>
            <a:ln w="9525">
              <a:noFill/>
              <a:round/>
              <a:headEnd/>
              <a:tailEnd/>
            </a:ln>
          </p:spPr>
          <p:txBody>
            <a:bodyPr/>
            <a:lstStyle/>
            <a:p>
              <a:pPr defTabSz="914400"/>
              <a:endParaRPr lang="en-US" sz="1800" dirty="0">
                <a:solidFill>
                  <a:srgbClr val="0096D6"/>
                </a:solidFill>
              </a:endParaRPr>
            </a:p>
          </p:txBody>
        </p:sp>
      </p:grpSp>
      <p:sp>
        <p:nvSpPr>
          <p:cNvPr id="47" name="Title 1"/>
          <p:cNvSpPr>
            <a:spLocks noGrp="1"/>
          </p:cNvSpPr>
          <p:nvPr>
            <p:ph type="ctrTitle"/>
          </p:nvPr>
        </p:nvSpPr>
        <p:spPr>
          <a:xfrm>
            <a:off x="366534" y="1986351"/>
            <a:ext cx="7761466" cy="1805940"/>
          </a:xfrm>
          <a:prstGeom prst="rect">
            <a:avLst/>
          </a:prstGeom>
        </p:spPr>
        <p:txBody>
          <a:bodyPr vert="horz" lIns="82296" tIns="45720" rIns="82296" bIns="45720" rtlCol="0" anchor="b" anchorCtr="0">
            <a:noAutofit/>
          </a:bodyPr>
          <a:lstStyle>
            <a:lvl1pPr marL="0" algn="l" defTabSz="914400" rtl="0" eaLnBrk="0" fontAlgn="auto" latinLnBrk="0" hangingPunct="0">
              <a:lnSpc>
                <a:spcPct val="80000"/>
              </a:lnSpc>
              <a:spcBef>
                <a:spcPts val="0"/>
              </a:spcBef>
              <a:spcAft>
                <a:spcPts val="0"/>
              </a:spcAft>
              <a:defRPr lang="en-US" sz="4800" kern="1200" dirty="0">
                <a:gradFill>
                  <a:gsLst>
                    <a:gs pos="0">
                      <a:srgbClr val="00B2F0"/>
                    </a:gs>
                    <a:gs pos="44000">
                      <a:srgbClr val="40FFFE"/>
                    </a:gs>
                    <a:gs pos="100000">
                      <a:srgbClr val="96CA4B"/>
                    </a:gs>
                  </a:gsLst>
                  <a:lin ang="4800000" scaled="0"/>
                </a:gradFill>
                <a:latin typeface="+mj-lt"/>
                <a:ea typeface="+mj-ea"/>
                <a:cs typeface="+mj-cs"/>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lang="en-US" dirty="0" smtClean="0"/>
              <a:t>Click to edit Master title style</a:t>
            </a:r>
            <a:endParaRPr lang="en-US" dirty="0"/>
          </a:p>
        </p:txBody>
      </p:sp>
      <p:sp>
        <p:nvSpPr>
          <p:cNvPr id="49" name="Subtitle 2"/>
          <p:cNvSpPr>
            <a:spLocks noGrp="1"/>
          </p:cNvSpPr>
          <p:nvPr>
            <p:ph type="subTitle" idx="1"/>
          </p:nvPr>
        </p:nvSpPr>
        <p:spPr>
          <a:xfrm>
            <a:off x="373605" y="3977412"/>
            <a:ext cx="7767095" cy="421167"/>
          </a:xfrm>
          <a:prstGeom prst="rect">
            <a:avLst/>
          </a:prstGeom>
        </p:spPr>
        <p:txBody>
          <a:bodyPr>
            <a:normAutofit/>
          </a:bodyPr>
          <a:lstStyle>
            <a:lvl1pPr marL="0" indent="0" algn="l">
              <a:buNone/>
              <a:defRPr sz="2000">
                <a:solidFill>
                  <a:schemeClr val="bg1"/>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4" name="TextBox 3"/>
          <p:cNvSpPr txBox="1"/>
          <p:nvPr userDrawn="1"/>
        </p:nvSpPr>
        <p:spPr>
          <a:xfrm>
            <a:off x="-527560" y="-478692"/>
            <a:ext cx="184666" cy="369332"/>
          </a:xfrm>
          <a:prstGeom prst="rect">
            <a:avLst/>
          </a:prstGeom>
          <a:noFill/>
        </p:spPr>
        <p:txBody>
          <a:bodyPr wrap="none" rtlCol="0">
            <a:spAutoFit/>
          </a:bodyPr>
          <a:lstStyle/>
          <a:p>
            <a:pPr defTabSz="914400"/>
            <a:endParaRPr lang="en-US" sz="1800" dirty="0">
              <a:solidFill>
                <a:srgbClr val="0096D6"/>
              </a:solidFill>
            </a:endParaRPr>
          </a:p>
        </p:txBody>
      </p:sp>
    </p:spTree>
    <p:extLst>
      <p:ext uri="{BB962C8B-B14F-4D97-AF65-F5344CB8AC3E}">
        <p14:creationId xmlns:p14="http://schemas.microsoft.com/office/powerpoint/2010/main" val="3500992089"/>
      </p:ext>
    </p:extLst>
  </p:cSld>
  <p:clrMapOvr>
    <a:masterClrMapping/>
  </p:clrMapOvr>
  <p:transition>
    <p:wipe dir="r"/>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cSld name="Bullet_Title only">
    <p:spTree>
      <p:nvGrpSpPr>
        <p:cNvPr id="1" name=""/>
        <p:cNvGrpSpPr/>
        <p:nvPr/>
      </p:nvGrpSpPr>
      <p:grpSpPr>
        <a:xfrm>
          <a:off x="0" y="0"/>
          <a:ext cx="0" cy="0"/>
          <a:chOff x="0" y="0"/>
          <a:chExt cx="0" cy="0"/>
        </a:xfrm>
      </p:grpSpPr>
      <p:sp>
        <p:nvSpPr>
          <p:cNvPr id="2" name="Title 1"/>
          <p:cNvSpPr>
            <a:spLocks noGrp="1"/>
          </p:cNvSpPr>
          <p:nvPr>
            <p:ph type="title"/>
          </p:nvPr>
        </p:nvSpPr>
        <p:spPr>
          <a:xfrm>
            <a:off x="306190" y="0"/>
            <a:ext cx="11448832" cy="838200"/>
          </a:xfrm>
        </p:spPr>
        <p:txBody>
          <a:bodyPr/>
          <a:lstStyle>
            <a:lvl1pPr algn="l" defTabSz="914400" rtl="0" eaLnBrk="1" latinLnBrk="0" hangingPunct="1">
              <a:lnSpc>
                <a:spcPct val="80000"/>
              </a:lnSpc>
              <a:spcBef>
                <a:spcPct val="0"/>
              </a:spcBef>
              <a:buNone/>
              <a:defRPr lang="en-US" sz="3600" b="0" kern="1200" spc="0" baseline="0" dirty="0">
                <a:gradFill>
                  <a:gsLst>
                    <a:gs pos="0">
                      <a:srgbClr val="00B2F0"/>
                    </a:gs>
                    <a:gs pos="44000">
                      <a:srgbClr val="40FFFE"/>
                    </a:gs>
                    <a:gs pos="100000">
                      <a:srgbClr val="96CA4B"/>
                    </a:gs>
                  </a:gsLst>
                  <a:lin ang="4800000" scaled="0"/>
                </a:gradFill>
                <a:latin typeface="+mj-lt"/>
                <a:ea typeface="+mj-ea"/>
                <a:cs typeface="+mj-cs"/>
              </a:defRPr>
            </a:lvl1pPr>
          </a:lstStyle>
          <a:p>
            <a:r>
              <a:rPr lang="en-US" smtClean="0"/>
              <a:t>Click to edit Master title style</a:t>
            </a:r>
            <a:endParaRPr lang="en-US" dirty="0"/>
          </a:p>
        </p:txBody>
      </p:sp>
    </p:spTree>
    <p:extLst>
      <p:ext uri="{BB962C8B-B14F-4D97-AF65-F5344CB8AC3E}">
        <p14:creationId xmlns:p14="http://schemas.microsoft.com/office/powerpoint/2010/main" val="246847759"/>
      </p:ext>
    </p:extLst>
  </p:cSld>
  <p:clrMapOvr>
    <a:masterClrMapping/>
  </p:clrMapOvr>
  <p:transition>
    <p:wipe dir="r"/>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Tree>
    <p:extLst>
      <p:ext uri="{BB962C8B-B14F-4D97-AF65-F5344CB8AC3E}">
        <p14:creationId xmlns:p14="http://schemas.microsoft.com/office/powerpoint/2010/main" val="2533447466"/>
      </p:ext>
    </p:extLst>
  </p:cSld>
  <p:clrMapOvr>
    <a:masterClrMapping/>
  </p:clrMapOvr>
  <p:transition>
    <p:wipe dir="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objAndTx">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609441" y="76200"/>
            <a:ext cx="10969943" cy="685800"/>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609441" y="1066801"/>
            <a:ext cx="5383398" cy="5059363"/>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195986" y="1066801"/>
            <a:ext cx="5383398" cy="5059363"/>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0"/>
          </p:nvPr>
        </p:nvSpPr>
        <p:spPr>
          <a:xfrm>
            <a:off x="3351927" y="6629401"/>
            <a:ext cx="4875530" cy="244475"/>
          </a:xfrm>
          <a:prstGeom prst="rect">
            <a:avLst/>
          </a:prstGeom>
        </p:spPr>
        <p:txBody>
          <a:bodyPr/>
          <a:lstStyle>
            <a:lvl1pPr>
              <a:defRPr>
                <a:solidFill>
                  <a:srgbClr val="898989"/>
                </a:solidFill>
                <a:latin typeface="Calibri" pitchFamily="34" charset="0"/>
                <a:cs typeface="Arial" pitchFamily="34" charset="0"/>
              </a:defRPr>
            </a:lvl1pPr>
          </a:lstStyle>
          <a:p>
            <a:pPr defTabSz="914400">
              <a:defRPr/>
            </a:pPr>
            <a:r>
              <a:rPr lang="en-US" sz="1800">
                <a:solidFill>
                  <a:srgbClr val="7F7F7F"/>
                </a:solidFill>
                <a:latin typeface="Arial"/>
              </a:rPr>
              <a:t>© 2012 Composite Software, Inc. / Composite Proprietary and Confidential</a:t>
            </a:r>
          </a:p>
          <a:p>
            <a:pPr defTabSz="914400">
              <a:defRPr/>
            </a:pPr>
            <a:endParaRPr lang="en-US" sz="1800"/>
          </a:p>
        </p:txBody>
      </p:sp>
    </p:spTree>
    <p:extLst>
      <p:ext uri="{BB962C8B-B14F-4D97-AF65-F5344CB8AC3E}">
        <p14:creationId xmlns:p14="http://schemas.microsoft.com/office/powerpoint/2010/main" val="39331595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609441" y="1219200"/>
            <a:ext cx="10969943" cy="4724400"/>
          </a:xfrm>
          <a:prstGeom prst="rect">
            <a:avLst/>
          </a:prstGeom>
        </p:spPr>
        <p:txBody>
          <a:bodyPr/>
          <a:lstStyle>
            <a:lvl1pPr>
              <a:buClr>
                <a:srgbClr val="005288"/>
              </a:buClr>
              <a:defRPr sz="2000"/>
            </a:lvl1pPr>
            <a:lvl2pPr marL="457200" indent="-182880">
              <a:buClr>
                <a:srgbClr val="005288"/>
              </a:buClr>
              <a:buFont typeface="Arial" pitchFamily="34" charset="0"/>
              <a:buChar char="◦"/>
              <a:defRPr sz="1800"/>
            </a:lvl2pPr>
            <a:lvl3pPr marL="731520" indent="-182880">
              <a:buClr>
                <a:srgbClr val="005288"/>
              </a:buClr>
              <a:buFont typeface="Arial" pitchFamily="34" charset="0"/>
              <a:buChar char="▪"/>
              <a:defRPr sz="1600"/>
            </a:lvl3pPr>
            <a:lvl4pPr marL="1005840" indent="-182880">
              <a:buClr>
                <a:srgbClr val="005288"/>
              </a:buClr>
              <a:buFont typeface="Arial" pitchFamily="34" charset="0"/>
              <a:buChar char="–"/>
              <a:defRPr/>
            </a:lvl4pPr>
            <a:lvl5pPr>
              <a:buClr>
                <a:srgbClr val="005288"/>
              </a:buCl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303185013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ullet">
    <p:spTree>
      <p:nvGrpSpPr>
        <p:cNvPr id="1" name=""/>
        <p:cNvGrpSpPr/>
        <p:nvPr/>
      </p:nvGrpSpPr>
      <p:grpSpPr>
        <a:xfrm>
          <a:off x="0" y="0"/>
          <a:ext cx="0" cy="0"/>
          <a:chOff x="0" y="0"/>
          <a:chExt cx="0" cy="0"/>
        </a:xfrm>
      </p:grpSpPr>
      <p:sp>
        <p:nvSpPr>
          <p:cNvPr id="2" name="Title 1"/>
          <p:cNvSpPr>
            <a:spLocks noGrp="1"/>
          </p:cNvSpPr>
          <p:nvPr>
            <p:ph type="title"/>
          </p:nvPr>
        </p:nvSpPr>
        <p:spPr>
          <a:xfrm>
            <a:off x="306190" y="0"/>
            <a:ext cx="11438251" cy="838200"/>
          </a:xfrm>
          <a:prstGeom prst="rect">
            <a:avLst/>
          </a:prstGeom>
        </p:spPr>
        <p:txBody>
          <a:bodyPr/>
          <a:lstStyle>
            <a:lvl1pPr marL="0" algn="l" defTabSz="914400" rtl="0" eaLnBrk="0" fontAlgn="auto" latinLnBrk="0" hangingPunct="0">
              <a:lnSpc>
                <a:spcPct val="80000"/>
              </a:lnSpc>
              <a:spcBef>
                <a:spcPts val="0"/>
              </a:spcBef>
              <a:spcAft>
                <a:spcPts val="0"/>
              </a:spcAft>
              <a:buNone/>
              <a:defRPr lang="en-US" sz="3600" b="0" kern="1200" spc="0" baseline="0" dirty="0">
                <a:gradFill>
                  <a:gsLst>
                    <a:gs pos="0">
                      <a:srgbClr val="00B2F0"/>
                    </a:gs>
                    <a:gs pos="44000">
                      <a:srgbClr val="40FFFE"/>
                    </a:gs>
                    <a:gs pos="100000">
                      <a:srgbClr val="96CA4B"/>
                    </a:gs>
                  </a:gsLst>
                  <a:lin ang="4800000" scaled="0"/>
                </a:gradFill>
                <a:effectLst/>
                <a:latin typeface="+mj-lt"/>
                <a:ea typeface="+mj-ea"/>
                <a:cs typeface="+mj-cs"/>
              </a:defRPr>
            </a:lvl1pPr>
          </a:lstStyle>
          <a:p>
            <a:r>
              <a:rPr lang="en-US" dirty="0" smtClean="0"/>
              <a:t>Click to edit Master title style</a:t>
            </a:r>
            <a:endParaRPr lang="en-US" dirty="0"/>
          </a:p>
        </p:txBody>
      </p:sp>
      <p:sp>
        <p:nvSpPr>
          <p:cNvPr id="4" name="Text Placeholder 3"/>
          <p:cNvSpPr>
            <a:spLocks noGrp="1"/>
          </p:cNvSpPr>
          <p:nvPr>
            <p:ph type="body" sz="quarter" idx="10"/>
          </p:nvPr>
        </p:nvSpPr>
        <p:spPr>
          <a:xfrm>
            <a:off x="310895" y="1224643"/>
            <a:ext cx="11424907" cy="5277757"/>
          </a:xfrm>
          <a:prstGeom prst="rect">
            <a:avLst/>
          </a:prstGeom>
        </p:spPr>
        <p:txBody>
          <a:bodyPr>
            <a:noAutofit/>
          </a:bodyPr>
          <a:lstStyle>
            <a:lvl1pPr>
              <a:lnSpc>
                <a:spcPct val="95000"/>
              </a:lnSpc>
              <a:spcBef>
                <a:spcPts val="1480"/>
              </a:spcBef>
              <a:buClr>
                <a:srgbClr val="16ACB1"/>
              </a:buClr>
              <a:buFont typeface="Arial"/>
              <a:buChar char="•"/>
              <a:tabLst/>
              <a:defRPr sz="2200">
                <a:solidFill>
                  <a:schemeClr val="bg1"/>
                </a:solidFill>
                <a:latin typeface="+mj-lt"/>
              </a:defRPr>
            </a:lvl1pPr>
            <a:lvl2pPr>
              <a:lnSpc>
                <a:spcPct val="95000"/>
              </a:lnSpc>
              <a:spcBef>
                <a:spcPts val="600"/>
              </a:spcBef>
              <a:buClr>
                <a:srgbClr val="16ACB1"/>
              </a:buClr>
              <a:tabLst/>
              <a:defRPr>
                <a:solidFill>
                  <a:schemeClr val="bg1"/>
                </a:solidFill>
                <a:latin typeface="+mj-lt"/>
              </a:defRPr>
            </a:lvl2pPr>
            <a:lvl3pPr>
              <a:tabLst/>
              <a:defRPr>
                <a:solidFill>
                  <a:schemeClr val="bg1"/>
                </a:solidFill>
                <a:latin typeface="+mj-lt"/>
              </a:defRPr>
            </a:lvl3pPr>
            <a:lvl4pPr>
              <a:tabLst/>
              <a:defRPr>
                <a:solidFill>
                  <a:schemeClr val="bg1"/>
                </a:solidFill>
                <a:latin typeface="+mj-lt"/>
              </a:defRPr>
            </a:lvl4pPr>
            <a:lvl5pPr>
              <a:tabLst/>
              <a:defRPr>
                <a:solidFill>
                  <a:schemeClr val="bg1"/>
                </a:solidFill>
                <a:latin typeface="+mj-lt"/>
              </a:defRPr>
            </a:lvl5pPr>
          </a:lstStyle>
          <a:p>
            <a:pPr lvl="0"/>
            <a:r>
              <a:rPr lang="en-US" dirty="0" smtClean="0"/>
              <a:t>Click to edit Master text styles</a:t>
            </a:r>
          </a:p>
          <a:p>
            <a:pPr lvl="1"/>
            <a:r>
              <a:rPr lang="en-US" dirty="0" smtClean="0"/>
              <a:t> 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539905296"/>
      </p:ext>
    </p:extLst>
  </p:cSld>
  <p:clrMapOvr>
    <a:masterClrMapping/>
  </p:clrMapOvr>
  <p:transition>
    <p:wipe dir="r"/>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_Bullet">
    <p:spTree>
      <p:nvGrpSpPr>
        <p:cNvPr id="1" name=""/>
        <p:cNvGrpSpPr/>
        <p:nvPr/>
      </p:nvGrpSpPr>
      <p:grpSpPr>
        <a:xfrm>
          <a:off x="0" y="0"/>
          <a:ext cx="0" cy="0"/>
          <a:chOff x="0" y="0"/>
          <a:chExt cx="0" cy="0"/>
        </a:xfrm>
      </p:grpSpPr>
      <p:sp>
        <p:nvSpPr>
          <p:cNvPr id="2" name="Title 1"/>
          <p:cNvSpPr>
            <a:spLocks noGrp="1"/>
          </p:cNvSpPr>
          <p:nvPr>
            <p:ph type="title"/>
          </p:nvPr>
        </p:nvSpPr>
        <p:spPr>
          <a:xfrm>
            <a:off x="306190" y="0"/>
            <a:ext cx="11438251" cy="838200"/>
          </a:xfrm>
          <a:prstGeom prst="rect">
            <a:avLst/>
          </a:prstGeom>
        </p:spPr>
        <p:txBody>
          <a:bodyPr/>
          <a:lstStyle>
            <a:lvl1pPr marL="0" algn="l" defTabSz="914400" rtl="0" eaLnBrk="0" fontAlgn="auto" latinLnBrk="0" hangingPunct="0">
              <a:lnSpc>
                <a:spcPct val="80000"/>
              </a:lnSpc>
              <a:spcBef>
                <a:spcPts val="0"/>
              </a:spcBef>
              <a:spcAft>
                <a:spcPts val="0"/>
              </a:spcAft>
              <a:buNone/>
              <a:defRPr lang="en-US" sz="3600" b="0" kern="1200" spc="0" baseline="0" dirty="0">
                <a:gradFill>
                  <a:gsLst>
                    <a:gs pos="0">
                      <a:srgbClr val="00B2F0"/>
                    </a:gs>
                    <a:gs pos="44000">
                      <a:srgbClr val="40FFFE"/>
                    </a:gs>
                    <a:gs pos="100000">
                      <a:srgbClr val="96CA4B"/>
                    </a:gs>
                  </a:gsLst>
                  <a:lin ang="4800000" scaled="0"/>
                </a:gradFill>
                <a:effectLst/>
                <a:latin typeface="+mj-lt"/>
                <a:ea typeface="+mj-ea"/>
                <a:cs typeface="+mj-cs"/>
              </a:defRPr>
            </a:lvl1pPr>
          </a:lstStyle>
          <a:p>
            <a:r>
              <a:rPr lang="en-US" dirty="0" smtClean="0"/>
              <a:t>Click to edit Master title style</a:t>
            </a:r>
            <a:endParaRPr lang="en-US" dirty="0"/>
          </a:p>
        </p:txBody>
      </p:sp>
    </p:spTree>
    <p:extLst>
      <p:ext uri="{BB962C8B-B14F-4D97-AF65-F5344CB8AC3E}">
        <p14:creationId xmlns:p14="http://schemas.microsoft.com/office/powerpoint/2010/main" val="3990615751"/>
      </p:ext>
    </p:extLst>
  </p:cSld>
  <p:clrMapOvr>
    <a:masterClrMapping/>
  </p:clrMapOvr>
  <p:transition>
    <p:wipe dir="r"/>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3_Title Slide White">
    <p:spTree>
      <p:nvGrpSpPr>
        <p:cNvPr id="1" name=""/>
        <p:cNvGrpSpPr/>
        <p:nvPr/>
      </p:nvGrpSpPr>
      <p:grpSpPr>
        <a:xfrm>
          <a:off x="0" y="0"/>
          <a:ext cx="0" cy="0"/>
          <a:chOff x="0" y="0"/>
          <a:chExt cx="0" cy="0"/>
        </a:xfrm>
      </p:grpSpPr>
      <p:sp>
        <p:nvSpPr>
          <p:cNvPr id="61" name="Rectangle 4"/>
          <p:cNvSpPr>
            <a:spLocks noChangeArrowheads="1"/>
          </p:cNvSpPr>
          <p:nvPr userDrawn="1"/>
        </p:nvSpPr>
        <p:spPr bwMode="ltGray">
          <a:xfrm>
            <a:off x="354129" y="6586247"/>
            <a:ext cx="4559499" cy="175257"/>
          </a:xfrm>
          <a:prstGeom prst="rect">
            <a:avLst/>
          </a:prstGeom>
          <a:noFill/>
          <a:ln w="9525">
            <a:noFill/>
            <a:miter lim="800000"/>
            <a:headEnd/>
            <a:tailEnd/>
          </a:ln>
          <a:effectLst/>
        </p:spPr>
        <p:txBody>
          <a:bodyPr wrap="square" lIns="82124" tIns="41061" rIns="82124" bIns="41061" anchor="b" anchorCtr="0">
            <a:spAutoFit/>
          </a:bodyPr>
          <a:lstStyle/>
          <a:p>
            <a:pPr defTabSz="814388"/>
            <a:r>
              <a:rPr lang="en-US" sz="600" dirty="0" smtClean="0">
                <a:solidFill>
                  <a:srgbClr val="C0C0C0"/>
                </a:solidFill>
              </a:rPr>
              <a:t>© 2013 Cisco and/or its affiliates. All rights reserved.</a:t>
            </a:r>
            <a:endParaRPr lang="en-US" sz="600" dirty="0">
              <a:solidFill>
                <a:srgbClr val="C0C0C0"/>
              </a:solidFill>
            </a:endParaRPr>
          </a:p>
        </p:txBody>
      </p:sp>
      <p:sp>
        <p:nvSpPr>
          <p:cNvPr id="57" name="Rectangle 5"/>
          <p:cNvSpPr>
            <a:spLocks noChangeArrowheads="1"/>
          </p:cNvSpPr>
          <p:nvPr userDrawn="1"/>
        </p:nvSpPr>
        <p:spPr bwMode="ltGray">
          <a:xfrm>
            <a:off x="10640200" y="6584513"/>
            <a:ext cx="791023" cy="175257"/>
          </a:xfrm>
          <a:prstGeom prst="rect">
            <a:avLst/>
          </a:prstGeom>
          <a:noFill/>
          <a:ln w="9525">
            <a:noFill/>
            <a:miter lim="800000"/>
            <a:headEnd/>
            <a:tailEnd/>
          </a:ln>
          <a:effectLst/>
        </p:spPr>
        <p:txBody>
          <a:bodyPr wrap="none" lIns="82124" tIns="41061" rIns="82124" bIns="41061" anchor="b">
            <a:spAutoFit/>
          </a:bodyPr>
          <a:lstStyle/>
          <a:p>
            <a:pPr algn="r" defTabSz="814388"/>
            <a:r>
              <a:rPr lang="en-US" sz="600" dirty="0">
                <a:solidFill>
                  <a:srgbClr val="C0C0C0"/>
                </a:solidFill>
              </a:rPr>
              <a:t>Cisco Confidential</a:t>
            </a:r>
          </a:p>
        </p:txBody>
      </p:sp>
      <p:sp>
        <p:nvSpPr>
          <p:cNvPr id="58" name="Rectangle 7"/>
          <p:cNvSpPr>
            <a:spLocks noChangeArrowheads="1"/>
          </p:cNvSpPr>
          <p:nvPr userDrawn="1"/>
        </p:nvSpPr>
        <p:spPr bwMode="ltGray">
          <a:xfrm>
            <a:off x="11578312" y="6580409"/>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fld id="{DFCF27A5-1A5B-48D3-A060-2758FFBB1ADD}" type="slidenum">
              <a:rPr lang="en-US" sz="600">
                <a:solidFill>
                  <a:srgbClr val="C0C0C0"/>
                </a:solidFill>
              </a:rPr>
              <a:pPr algn="r" defTabSz="814388"/>
              <a:t>‹#›</a:t>
            </a:fld>
            <a:endParaRPr lang="en-US" sz="600" dirty="0">
              <a:solidFill>
                <a:srgbClr val="C0C0C0"/>
              </a:solidFill>
            </a:endParaRPr>
          </a:p>
        </p:txBody>
      </p:sp>
      <p:grpSp>
        <p:nvGrpSpPr>
          <p:cNvPr id="2" name="Group 67"/>
          <p:cNvGrpSpPr/>
          <p:nvPr userDrawn="1"/>
        </p:nvGrpSpPr>
        <p:grpSpPr>
          <a:xfrm>
            <a:off x="455613" y="301884"/>
            <a:ext cx="839969" cy="447811"/>
            <a:chOff x="609606" y="528528"/>
            <a:chExt cx="1444732" cy="763787"/>
          </a:xfrm>
          <a:solidFill>
            <a:schemeClr val="bg1"/>
          </a:solidFill>
        </p:grpSpPr>
        <p:sp>
          <p:nvSpPr>
            <p:cNvPr id="92" name="Rectangle 91"/>
            <p:cNvSpPr>
              <a:spLocks noChangeArrowheads="1"/>
            </p:cNvSpPr>
            <p:nvPr/>
          </p:nvSpPr>
          <p:spPr bwMode="black">
            <a:xfrm>
              <a:off x="1016583" y="1035671"/>
              <a:ext cx="65914" cy="249729"/>
            </a:xfrm>
            <a:prstGeom prst="rect">
              <a:avLst/>
            </a:prstGeom>
            <a:grpFill/>
            <a:ln w="9525">
              <a:noFill/>
              <a:miter lim="800000"/>
              <a:headEnd/>
              <a:tailEnd/>
            </a:ln>
          </p:spPr>
          <p:txBody>
            <a:bodyPr/>
            <a:lstStyle/>
            <a:p>
              <a:pPr defTabSz="914400"/>
              <a:endParaRPr lang="en-US" sz="1800" dirty="0">
                <a:solidFill>
                  <a:srgbClr val="0096D6"/>
                </a:solidFill>
              </a:endParaRPr>
            </a:p>
          </p:txBody>
        </p:sp>
        <p:sp>
          <p:nvSpPr>
            <p:cNvPr id="93" name="Freeform 92"/>
            <p:cNvSpPr>
              <a:spLocks/>
            </p:cNvSpPr>
            <p:nvPr/>
          </p:nvSpPr>
          <p:spPr bwMode="black">
            <a:xfrm>
              <a:off x="1400565" y="1028755"/>
              <a:ext cx="190842" cy="263560"/>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grpFill/>
            <a:ln w="9525">
              <a:noFill/>
              <a:round/>
              <a:headEnd/>
              <a:tailEnd/>
            </a:ln>
          </p:spPr>
          <p:txBody>
            <a:bodyPr/>
            <a:lstStyle/>
            <a:p>
              <a:pPr defTabSz="914400"/>
              <a:endParaRPr lang="en-US" sz="1800" dirty="0">
                <a:solidFill>
                  <a:srgbClr val="0096D6"/>
                </a:solidFill>
              </a:endParaRPr>
            </a:p>
          </p:txBody>
        </p:sp>
        <p:sp>
          <p:nvSpPr>
            <p:cNvPr id="94" name="Freeform 93"/>
            <p:cNvSpPr>
              <a:spLocks/>
            </p:cNvSpPr>
            <p:nvPr/>
          </p:nvSpPr>
          <p:spPr bwMode="black">
            <a:xfrm>
              <a:off x="740666" y="1028755"/>
              <a:ext cx="190842" cy="263560"/>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grpFill/>
            <a:ln w="9525">
              <a:noFill/>
              <a:round/>
              <a:headEnd/>
              <a:tailEnd/>
            </a:ln>
          </p:spPr>
          <p:txBody>
            <a:bodyPr/>
            <a:lstStyle/>
            <a:p>
              <a:pPr defTabSz="914400"/>
              <a:endParaRPr lang="en-US" sz="1800" dirty="0">
                <a:solidFill>
                  <a:srgbClr val="0096D6"/>
                </a:solidFill>
              </a:endParaRPr>
            </a:p>
          </p:txBody>
        </p:sp>
        <p:sp>
          <p:nvSpPr>
            <p:cNvPr id="95" name="Freeform 94"/>
            <p:cNvSpPr>
              <a:spLocks noEditPoints="1"/>
            </p:cNvSpPr>
            <p:nvPr/>
          </p:nvSpPr>
          <p:spPr bwMode="black">
            <a:xfrm>
              <a:off x="1660386" y="1028755"/>
              <a:ext cx="262121" cy="263560"/>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grpFill/>
            <a:ln w="9525">
              <a:noFill/>
              <a:round/>
              <a:headEnd/>
              <a:tailEnd/>
            </a:ln>
          </p:spPr>
          <p:txBody>
            <a:bodyPr/>
            <a:lstStyle/>
            <a:p>
              <a:pPr defTabSz="914400"/>
              <a:endParaRPr lang="en-US" sz="1800" dirty="0">
                <a:solidFill>
                  <a:srgbClr val="0096D6"/>
                </a:solidFill>
              </a:endParaRPr>
            </a:p>
          </p:txBody>
        </p:sp>
        <p:sp>
          <p:nvSpPr>
            <p:cNvPr id="96" name="Freeform 95"/>
            <p:cNvSpPr>
              <a:spLocks/>
            </p:cNvSpPr>
            <p:nvPr/>
          </p:nvSpPr>
          <p:spPr bwMode="black">
            <a:xfrm>
              <a:off x="1167569" y="1028755"/>
              <a:ext cx="170915" cy="263560"/>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grpFill/>
            <a:ln w="9525">
              <a:noFill/>
              <a:round/>
              <a:headEnd/>
              <a:tailEnd/>
            </a:ln>
          </p:spPr>
          <p:txBody>
            <a:bodyPr/>
            <a:lstStyle/>
            <a:p>
              <a:pPr defTabSz="914400"/>
              <a:endParaRPr lang="en-US" sz="1800" dirty="0">
                <a:solidFill>
                  <a:srgbClr val="0096D6"/>
                </a:solidFill>
              </a:endParaRPr>
            </a:p>
          </p:txBody>
        </p:sp>
        <p:sp>
          <p:nvSpPr>
            <p:cNvPr id="97" name="Freeform 96"/>
            <p:cNvSpPr>
              <a:spLocks/>
            </p:cNvSpPr>
            <p:nvPr/>
          </p:nvSpPr>
          <p:spPr bwMode="black">
            <a:xfrm>
              <a:off x="609606" y="732922"/>
              <a:ext cx="62081" cy="128323"/>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grpFill/>
            <a:ln w="9525">
              <a:noFill/>
              <a:round/>
              <a:headEnd/>
              <a:tailEnd/>
            </a:ln>
          </p:spPr>
          <p:txBody>
            <a:bodyPr/>
            <a:lstStyle/>
            <a:p>
              <a:pPr defTabSz="914400"/>
              <a:endParaRPr lang="en-US" sz="1800" dirty="0">
                <a:solidFill>
                  <a:srgbClr val="0096D6"/>
                </a:solidFill>
              </a:endParaRPr>
            </a:p>
          </p:txBody>
        </p:sp>
        <p:sp>
          <p:nvSpPr>
            <p:cNvPr id="98" name="Freeform 97"/>
            <p:cNvSpPr>
              <a:spLocks/>
            </p:cNvSpPr>
            <p:nvPr/>
          </p:nvSpPr>
          <p:spPr bwMode="black">
            <a:xfrm>
              <a:off x="783587" y="646860"/>
              <a:ext cx="62081" cy="214383"/>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99" name="Freeform 98"/>
            <p:cNvSpPr>
              <a:spLocks/>
            </p:cNvSpPr>
            <p:nvPr/>
          </p:nvSpPr>
          <p:spPr bwMode="black">
            <a:xfrm>
              <a:off x="954502" y="528528"/>
              <a:ext cx="62081" cy="394956"/>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100" name="Freeform 99"/>
            <p:cNvSpPr>
              <a:spLocks/>
            </p:cNvSpPr>
            <p:nvPr/>
          </p:nvSpPr>
          <p:spPr bwMode="black">
            <a:xfrm>
              <a:off x="1128481" y="646860"/>
              <a:ext cx="62081" cy="214383"/>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105" name="Freeform 104"/>
            <p:cNvSpPr>
              <a:spLocks/>
            </p:cNvSpPr>
            <p:nvPr/>
          </p:nvSpPr>
          <p:spPr bwMode="black">
            <a:xfrm>
              <a:off x="1298630" y="732922"/>
              <a:ext cx="65914" cy="128323"/>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grpFill/>
            <a:ln w="9525">
              <a:noFill/>
              <a:round/>
              <a:headEnd/>
              <a:tailEnd/>
            </a:ln>
          </p:spPr>
          <p:txBody>
            <a:bodyPr/>
            <a:lstStyle/>
            <a:p>
              <a:pPr defTabSz="914400"/>
              <a:endParaRPr lang="en-US" sz="1800" dirty="0">
                <a:solidFill>
                  <a:srgbClr val="0096D6"/>
                </a:solidFill>
              </a:endParaRPr>
            </a:p>
          </p:txBody>
        </p:sp>
        <p:sp>
          <p:nvSpPr>
            <p:cNvPr id="106" name="Freeform 105"/>
            <p:cNvSpPr>
              <a:spLocks/>
            </p:cNvSpPr>
            <p:nvPr/>
          </p:nvSpPr>
          <p:spPr bwMode="black">
            <a:xfrm>
              <a:off x="1472609" y="646860"/>
              <a:ext cx="62847" cy="214383"/>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107" name="Freeform 106"/>
            <p:cNvSpPr>
              <a:spLocks/>
            </p:cNvSpPr>
            <p:nvPr/>
          </p:nvSpPr>
          <p:spPr bwMode="black">
            <a:xfrm>
              <a:off x="1646588" y="528528"/>
              <a:ext cx="62847" cy="394956"/>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108" name="Freeform 107"/>
            <p:cNvSpPr>
              <a:spLocks/>
            </p:cNvSpPr>
            <p:nvPr/>
          </p:nvSpPr>
          <p:spPr bwMode="black">
            <a:xfrm>
              <a:off x="1817502" y="646864"/>
              <a:ext cx="62847" cy="214383"/>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113" name="Freeform 112"/>
            <p:cNvSpPr>
              <a:spLocks/>
            </p:cNvSpPr>
            <p:nvPr/>
          </p:nvSpPr>
          <p:spPr bwMode="black">
            <a:xfrm>
              <a:off x="1991491" y="732927"/>
              <a:ext cx="62847" cy="128323"/>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grpFill/>
            <a:ln w="9525">
              <a:noFill/>
              <a:round/>
              <a:headEnd/>
              <a:tailEnd/>
            </a:ln>
          </p:spPr>
          <p:txBody>
            <a:bodyPr/>
            <a:lstStyle/>
            <a:p>
              <a:pPr defTabSz="914400"/>
              <a:endParaRPr lang="en-US" sz="1800" dirty="0">
                <a:solidFill>
                  <a:srgbClr val="0096D6"/>
                </a:solidFill>
              </a:endParaRPr>
            </a:p>
          </p:txBody>
        </p:sp>
      </p:grpSp>
      <p:sp>
        <p:nvSpPr>
          <p:cNvPr id="47" name="Title 1"/>
          <p:cNvSpPr>
            <a:spLocks noGrp="1"/>
          </p:cNvSpPr>
          <p:nvPr>
            <p:ph type="ctrTitle"/>
          </p:nvPr>
        </p:nvSpPr>
        <p:spPr>
          <a:xfrm>
            <a:off x="366534" y="1986351"/>
            <a:ext cx="7761466" cy="1805940"/>
          </a:xfrm>
          <a:prstGeom prst="rect">
            <a:avLst/>
          </a:prstGeom>
        </p:spPr>
        <p:txBody>
          <a:bodyPr vert="horz" lIns="82296" tIns="45720" rIns="82296" bIns="45720" rtlCol="0" anchor="b" anchorCtr="0">
            <a:noAutofit/>
          </a:bodyPr>
          <a:lstStyle>
            <a:lvl1pPr marL="0" algn="l" defTabSz="914400" rtl="0" eaLnBrk="0" fontAlgn="auto" latinLnBrk="0" hangingPunct="0">
              <a:lnSpc>
                <a:spcPct val="80000"/>
              </a:lnSpc>
              <a:spcBef>
                <a:spcPts val="0"/>
              </a:spcBef>
              <a:spcAft>
                <a:spcPts val="0"/>
              </a:spcAft>
              <a:defRPr lang="en-US" sz="4800" kern="1200" dirty="0">
                <a:gradFill>
                  <a:gsLst>
                    <a:gs pos="0">
                      <a:srgbClr val="00B2F0"/>
                    </a:gs>
                    <a:gs pos="44000">
                      <a:srgbClr val="40FFFE"/>
                    </a:gs>
                    <a:gs pos="100000">
                      <a:srgbClr val="96CA4B"/>
                    </a:gs>
                  </a:gsLst>
                  <a:lin ang="4800000" scaled="0"/>
                </a:gradFill>
                <a:latin typeface="+mj-lt"/>
                <a:ea typeface="+mj-ea"/>
                <a:cs typeface="+mj-cs"/>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lang="en-US" dirty="0" smtClean="0"/>
              <a:t>Click to edit Master title style</a:t>
            </a:r>
            <a:endParaRPr lang="en-US" dirty="0"/>
          </a:p>
        </p:txBody>
      </p:sp>
      <p:sp>
        <p:nvSpPr>
          <p:cNvPr id="49" name="Subtitle 2"/>
          <p:cNvSpPr>
            <a:spLocks noGrp="1"/>
          </p:cNvSpPr>
          <p:nvPr>
            <p:ph type="subTitle" idx="1"/>
          </p:nvPr>
        </p:nvSpPr>
        <p:spPr>
          <a:xfrm>
            <a:off x="373605" y="3977412"/>
            <a:ext cx="7767095" cy="421167"/>
          </a:xfrm>
          <a:prstGeom prst="rect">
            <a:avLst/>
          </a:prstGeom>
        </p:spPr>
        <p:txBody>
          <a:bodyPr>
            <a:normAutofit/>
          </a:bodyPr>
          <a:lstStyle>
            <a:lvl1pPr marL="0" indent="0" algn="l">
              <a:buNone/>
              <a:defRPr sz="2000">
                <a:solidFill>
                  <a:schemeClr val="bg1"/>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4" name="TextBox 3"/>
          <p:cNvSpPr txBox="1"/>
          <p:nvPr userDrawn="1"/>
        </p:nvSpPr>
        <p:spPr>
          <a:xfrm>
            <a:off x="-527560" y="-478692"/>
            <a:ext cx="184666" cy="369332"/>
          </a:xfrm>
          <a:prstGeom prst="rect">
            <a:avLst/>
          </a:prstGeom>
          <a:noFill/>
        </p:spPr>
        <p:txBody>
          <a:bodyPr wrap="none" rtlCol="0">
            <a:spAutoFit/>
          </a:bodyPr>
          <a:lstStyle/>
          <a:p>
            <a:pPr defTabSz="914400"/>
            <a:endParaRPr lang="en-US" sz="1800" dirty="0">
              <a:solidFill>
                <a:srgbClr val="0096D6"/>
              </a:solidFill>
            </a:endParaRPr>
          </a:p>
        </p:txBody>
      </p:sp>
    </p:spTree>
    <p:extLst>
      <p:ext uri="{BB962C8B-B14F-4D97-AF65-F5344CB8AC3E}">
        <p14:creationId xmlns:p14="http://schemas.microsoft.com/office/powerpoint/2010/main" val="4088877409"/>
      </p:ext>
    </p:extLst>
  </p:cSld>
  <p:clrMapOvr>
    <a:masterClrMapping/>
  </p:clrMapOvr>
  <p:transition>
    <p:wipe dir="r"/>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cSld name="Bullet_Title only">
    <p:spTree>
      <p:nvGrpSpPr>
        <p:cNvPr id="1" name=""/>
        <p:cNvGrpSpPr/>
        <p:nvPr/>
      </p:nvGrpSpPr>
      <p:grpSpPr>
        <a:xfrm>
          <a:off x="0" y="0"/>
          <a:ext cx="0" cy="0"/>
          <a:chOff x="0" y="0"/>
          <a:chExt cx="0" cy="0"/>
        </a:xfrm>
      </p:grpSpPr>
      <p:sp>
        <p:nvSpPr>
          <p:cNvPr id="2" name="Title 1"/>
          <p:cNvSpPr>
            <a:spLocks noGrp="1"/>
          </p:cNvSpPr>
          <p:nvPr>
            <p:ph type="title"/>
          </p:nvPr>
        </p:nvSpPr>
        <p:spPr>
          <a:xfrm>
            <a:off x="306190" y="0"/>
            <a:ext cx="11448832" cy="838200"/>
          </a:xfrm>
        </p:spPr>
        <p:txBody>
          <a:bodyPr/>
          <a:lstStyle>
            <a:lvl1pPr algn="l" defTabSz="914400" rtl="0" eaLnBrk="1" latinLnBrk="0" hangingPunct="1">
              <a:lnSpc>
                <a:spcPct val="80000"/>
              </a:lnSpc>
              <a:spcBef>
                <a:spcPct val="0"/>
              </a:spcBef>
              <a:buNone/>
              <a:defRPr lang="en-US" sz="3600" b="0" kern="1200" spc="0" baseline="0" dirty="0">
                <a:gradFill>
                  <a:gsLst>
                    <a:gs pos="0">
                      <a:srgbClr val="00B2F0"/>
                    </a:gs>
                    <a:gs pos="44000">
                      <a:srgbClr val="40FFFE"/>
                    </a:gs>
                    <a:gs pos="100000">
                      <a:srgbClr val="96CA4B"/>
                    </a:gs>
                  </a:gsLst>
                  <a:lin ang="4800000" scaled="0"/>
                </a:gradFill>
                <a:latin typeface="+mj-lt"/>
                <a:ea typeface="+mj-ea"/>
                <a:cs typeface="+mj-cs"/>
              </a:defRPr>
            </a:lvl1pPr>
          </a:lstStyle>
          <a:p>
            <a:r>
              <a:rPr lang="en-US" smtClean="0"/>
              <a:t>Click to edit Master title style</a:t>
            </a:r>
            <a:endParaRPr lang="en-US" dirty="0"/>
          </a:p>
        </p:txBody>
      </p:sp>
    </p:spTree>
    <p:extLst>
      <p:ext uri="{BB962C8B-B14F-4D97-AF65-F5344CB8AC3E}">
        <p14:creationId xmlns:p14="http://schemas.microsoft.com/office/powerpoint/2010/main" val="5542368"/>
      </p:ext>
    </p:extLst>
  </p:cSld>
  <p:clrMapOvr>
    <a:masterClrMapping/>
  </p:clrMapOvr>
  <p:transition>
    <p:wipe dir="r"/>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Tree>
    <p:extLst>
      <p:ext uri="{BB962C8B-B14F-4D97-AF65-F5344CB8AC3E}">
        <p14:creationId xmlns:p14="http://schemas.microsoft.com/office/powerpoint/2010/main" val="2787963637"/>
      </p:ext>
    </p:extLst>
  </p:cSld>
  <p:clrMapOvr>
    <a:masterClrMapping/>
  </p:clrMapOvr>
  <p:transition>
    <p:wipe dir="r"/>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type="objAndTx">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609441" y="76200"/>
            <a:ext cx="10969943" cy="685800"/>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609441" y="1066801"/>
            <a:ext cx="5383398" cy="5059363"/>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195986" y="1066801"/>
            <a:ext cx="5383398" cy="5059363"/>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0"/>
          </p:nvPr>
        </p:nvSpPr>
        <p:spPr>
          <a:xfrm>
            <a:off x="3351927" y="6629401"/>
            <a:ext cx="4875530" cy="244475"/>
          </a:xfrm>
          <a:prstGeom prst="rect">
            <a:avLst/>
          </a:prstGeom>
        </p:spPr>
        <p:txBody>
          <a:bodyPr/>
          <a:lstStyle>
            <a:lvl1pPr>
              <a:defRPr>
                <a:solidFill>
                  <a:srgbClr val="898989"/>
                </a:solidFill>
                <a:latin typeface="Calibri" pitchFamily="34" charset="0"/>
                <a:cs typeface="Arial" pitchFamily="34" charset="0"/>
              </a:defRPr>
            </a:lvl1pPr>
          </a:lstStyle>
          <a:p>
            <a:pPr defTabSz="914400">
              <a:defRPr/>
            </a:pPr>
            <a:r>
              <a:rPr lang="en-US" sz="1800">
                <a:solidFill>
                  <a:srgbClr val="7F7F7F"/>
                </a:solidFill>
                <a:latin typeface="Arial"/>
              </a:rPr>
              <a:t>© 2012 Composite Software, Inc. / Composite Proprietary and Confidential</a:t>
            </a:r>
          </a:p>
          <a:p>
            <a:pPr defTabSz="914400">
              <a:defRPr/>
            </a:pPr>
            <a:endParaRPr lang="en-US" sz="1800"/>
          </a:p>
        </p:txBody>
      </p:sp>
    </p:spTree>
    <p:extLst>
      <p:ext uri="{BB962C8B-B14F-4D97-AF65-F5344CB8AC3E}">
        <p14:creationId xmlns:p14="http://schemas.microsoft.com/office/powerpoint/2010/main" val="425553498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5_Bullet">
    <p:spTree>
      <p:nvGrpSpPr>
        <p:cNvPr id="1" name=""/>
        <p:cNvGrpSpPr/>
        <p:nvPr/>
      </p:nvGrpSpPr>
      <p:grpSpPr>
        <a:xfrm>
          <a:off x="0" y="0"/>
          <a:ext cx="0" cy="0"/>
          <a:chOff x="0" y="0"/>
          <a:chExt cx="0" cy="0"/>
        </a:xfrm>
      </p:grpSpPr>
      <p:sp>
        <p:nvSpPr>
          <p:cNvPr id="2" name="Title 1"/>
          <p:cNvSpPr>
            <a:spLocks noGrp="1"/>
          </p:cNvSpPr>
          <p:nvPr>
            <p:ph type="title"/>
          </p:nvPr>
        </p:nvSpPr>
        <p:spPr>
          <a:xfrm>
            <a:off x="236237" y="186975"/>
            <a:ext cx="11438251" cy="838200"/>
          </a:xfrm>
          <a:prstGeom prst="rect">
            <a:avLst/>
          </a:prstGeom>
        </p:spPr>
        <p:txBody>
          <a:bodyPr anchor="t"/>
          <a:lstStyle>
            <a:lvl1pPr marL="0" algn="l" defTabSz="914285" rtl="0" eaLnBrk="0" fontAlgn="auto" latinLnBrk="0" hangingPunct="0">
              <a:lnSpc>
                <a:spcPct val="80000"/>
              </a:lnSpc>
              <a:spcBef>
                <a:spcPts val="0"/>
              </a:spcBef>
              <a:spcAft>
                <a:spcPts val="0"/>
              </a:spcAft>
              <a:buNone/>
              <a:defRPr lang="en-US" sz="3200" b="0" kern="1200" spc="0" baseline="0" dirty="0">
                <a:gradFill>
                  <a:gsLst>
                    <a:gs pos="0">
                      <a:srgbClr val="00B2F0"/>
                    </a:gs>
                    <a:gs pos="44000">
                      <a:srgbClr val="40FFFE"/>
                    </a:gs>
                    <a:gs pos="100000">
                      <a:srgbClr val="96CA4B"/>
                    </a:gs>
                  </a:gsLst>
                  <a:lin ang="4800000" scaled="0"/>
                </a:gradFill>
                <a:effectLst/>
                <a:latin typeface="+mj-lt"/>
                <a:ea typeface="+mj-ea"/>
                <a:cs typeface="+mj-cs"/>
              </a:defRPr>
            </a:lvl1pPr>
          </a:lstStyle>
          <a:p>
            <a:r>
              <a:rPr lang="en-US" dirty="0" smtClean="0"/>
              <a:t>Click to edit Master title style</a:t>
            </a:r>
            <a:endParaRPr lang="en-US" dirty="0"/>
          </a:p>
        </p:txBody>
      </p:sp>
    </p:spTree>
    <p:extLst>
      <p:ext uri="{BB962C8B-B14F-4D97-AF65-F5344CB8AC3E}">
        <p14:creationId xmlns:p14="http://schemas.microsoft.com/office/powerpoint/2010/main" val="2966489846"/>
      </p:ext>
    </p:extLst>
  </p:cSld>
  <p:clrMapOvr>
    <a:masterClrMapping/>
  </p:clrMapOvr>
  <p:transition>
    <p:wipe dir="r"/>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ullet">
    <p:spTree>
      <p:nvGrpSpPr>
        <p:cNvPr id="1" name=""/>
        <p:cNvGrpSpPr/>
        <p:nvPr/>
      </p:nvGrpSpPr>
      <p:grpSpPr>
        <a:xfrm>
          <a:off x="0" y="0"/>
          <a:ext cx="0" cy="0"/>
          <a:chOff x="0" y="0"/>
          <a:chExt cx="0" cy="0"/>
        </a:xfrm>
      </p:grpSpPr>
      <p:sp>
        <p:nvSpPr>
          <p:cNvPr id="2" name="Title 1"/>
          <p:cNvSpPr>
            <a:spLocks noGrp="1"/>
          </p:cNvSpPr>
          <p:nvPr>
            <p:ph type="title"/>
          </p:nvPr>
        </p:nvSpPr>
        <p:spPr>
          <a:xfrm>
            <a:off x="306190" y="0"/>
            <a:ext cx="11438251" cy="838200"/>
          </a:xfrm>
          <a:prstGeom prst="rect">
            <a:avLst/>
          </a:prstGeom>
        </p:spPr>
        <p:txBody>
          <a:bodyPr/>
          <a:lstStyle>
            <a:lvl1pPr marL="0" algn="l" defTabSz="914400" rtl="0" eaLnBrk="0" fontAlgn="auto" latinLnBrk="0" hangingPunct="0">
              <a:lnSpc>
                <a:spcPct val="80000"/>
              </a:lnSpc>
              <a:spcBef>
                <a:spcPts val="0"/>
              </a:spcBef>
              <a:spcAft>
                <a:spcPts val="0"/>
              </a:spcAft>
              <a:buNone/>
              <a:defRPr lang="en-US" sz="3600" b="0" kern="1200" spc="0" baseline="0" dirty="0">
                <a:gradFill>
                  <a:gsLst>
                    <a:gs pos="0">
                      <a:srgbClr val="00B2F0"/>
                    </a:gs>
                    <a:gs pos="44000">
                      <a:srgbClr val="40FFFE"/>
                    </a:gs>
                    <a:gs pos="100000">
                      <a:srgbClr val="96CA4B"/>
                    </a:gs>
                  </a:gsLst>
                  <a:lin ang="4800000" scaled="0"/>
                </a:gradFill>
                <a:effectLst/>
                <a:latin typeface="+mj-lt"/>
                <a:ea typeface="+mj-ea"/>
                <a:cs typeface="+mj-cs"/>
              </a:defRPr>
            </a:lvl1pPr>
          </a:lstStyle>
          <a:p>
            <a:r>
              <a:rPr lang="en-US" dirty="0" smtClean="0"/>
              <a:t>Click to edit Master title style</a:t>
            </a:r>
            <a:endParaRPr lang="en-US" dirty="0"/>
          </a:p>
        </p:txBody>
      </p:sp>
      <p:sp>
        <p:nvSpPr>
          <p:cNvPr id="4" name="Text Placeholder 3"/>
          <p:cNvSpPr>
            <a:spLocks noGrp="1"/>
          </p:cNvSpPr>
          <p:nvPr>
            <p:ph type="body" sz="quarter" idx="10"/>
          </p:nvPr>
        </p:nvSpPr>
        <p:spPr>
          <a:xfrm>
            <a:off x="310895" y="1224643"/>
            <a:ext cx="11424907" cy="5277757"/>
          </a:xfrm>
          <a:prstGeom prst="rect">
            <a:avLst/>
          </a:prstGeom>
        </p:spPr>
        <p:txBody>
          <a:bodyPr>
            <a:noAutofit/>
          </a:bodyPr>
          <a:lstStyle>
            <a:lvl1pPr>
              <a:lnSpc>
                <a:spcPct val="95000"/>
              </a:lnSpc>
              <a:spcBef>
                <a:spcPts val="1480"/>
              </a:spcBef>
              <a:buClr>
                <a:srgbClr val="16ACB1"/>
              </a:buClr>
              <a:buFont typeface="Arial"/>
              <a:buChar char="•"/>
              <a:tabLst/>
              <a:defRPr sz="2200">
                <a:solidFill>
                  <a:schemeClr val="bg1"/>
                </a:solidFill>
                <a:latin typeface="+mj-lt"/>
              </a:defRPr>
            </a:lvl1pPr>
            <a:lvl2pPr>
              <a:lnSpc>
                <a:spcPct val="95000"/>
              </a:lnSpc>
              <a:spcBef>
                <a:spcPts val="600"/>
              </a:spcBef>
              <a:buClr>
                <a:srgbClr val="16ACB1"/>
              </a:buClr>
              <a:tabLst/>
              <a:defRPr>
                <a:solidFill>
                  <a:schemeClr val="bg1"/>
                </a:solidFill>
                <a:latin typeface="+mj-lt"/>
              </a:defRPr>
            </a:lvl2pPr>
            <a:lvl3pPr>
              <a:tabLst/>
              <a:defRPr>
                <a:solidFill>
                  <a:schemeClr val="bg1"/>
                </a:solidFill>
                <a:latin typeface="+mj-lt"/>
              </a:defRPr>
            </a:lvl3pPr>
            <a:lvl4pPr>
              <a:tabLst/>
              <a:defRPr>
                <a:solidFill>
                  <a:schemeClr val="bg1"/>
                </a:solidFill>
                <a:latin typeface="+mj-lt"/>
              </a:defRPr>
            </a:lvl4pPr>
            <a:lvl5pPr>
              <a:tabLst/>
              <a:defRPr>
                <a:solidFill>
                  <a:schemeClr val="bg1"/>
                </a:solidFill>
                <a:latin typeface="+mj-lt"/>
              </a:defRPr>
            </a:lvl5pPr>
          </a:lstStyle>
          <a:p>
            <a:pPr lvl="0"/>
            <a:r>
              <a:rPr lang="en-US" dirty="0" smtClean="0"/>
              <a:t>Click to edit Master text styles</a:t>
            </a:r>
          </a:p>
          <a:p>
            <a:pPr lvl="1"/>
            <a:r>
              <a:rPr lang="en-US" dirty="0" smtClean="0"/>
              <a:t> 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010538531"/>
      </p:ext>
    </p:extLst>
  </p:cSld>
  <p:clrMapOvr>
    <a:masterClrMapping/>
  </p:clrMapOvr>
  <p:transition>
    <p:wipe dir="r"/>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_Bullet">
    <p:spTree>
      <p:nvGrpSpPr>
        <p:cNvPr id="1" name=""/>
        <p:cNvGrpSpPr/>
        <p:nvPr/>
      </p:nvGrpSpPr>
      <p:grpSpPr>
        <a:xfrm>
          <a:off x="0" y="0"/>
          <a:ext cx="0" cy="0"/>
          <a:chOff x="0" y="0"/>
          <a:chExt cx="0" cy="0"/>
        </a:xfrm>
      </p:grpSpPr>
      <p:sp>
        <p:nvSpPr>
          <p:cNvPr id="2" name="Title 1"/>
          <p:cNvSpPr>
            <a:spLocks noGrp="1"/>
          </p:cNvSpPr>
          <p:nvPr>
            <p:ph type="title"/>
          </p:nvPr>
        </p:nvSpPr>
        <p:spPr>
          <a:xfrm>
            <a:off x="306190" y="0"/>
            <a:ext cx="11438251" cy="838200"/>
          </a:xfrm>
          <a:prstGeom prst="rect">
            <a:avLst/>
          </a:prstGeom>
        </p:spPr>
        <p:txBody>
          <a:bodyPr/>
          <a:lstStyle>
            <a:lvl1pPr marL="0" algn="l" defTabSz="914400" rtl="0" eaLnBrk="0" fontAlgn="auto" latinLnBrk="0" hangingPunct="0">
              <a:lnSpc>
                <a:spcPct val="80000"/>
              </a:lnSpc>
              <a:spcBef>
                <a:spcPts val="0"/>
              </a:spcBef>
              <a:spcAft>
                <a:spcPts val="0"/>
              </a:spcAft>
              <a:buNone/>
              <a:defRPr lang="en-US" sz="3600" b="0" kern="1200" spc="0" baseline="0" dirty="0">
                <a:gradFill>
                  <a:gsLst>
                    <a:gs pos="0">
                      <a:srgbClr val="00B2F0"/>
                    </a:gs>
                    <a:gs pos="44000">
                      <a:srgbClr val="40FFFE"/>
                    </a:gs>
                    <a:gs pos="100000">
                      <a:srgbClr val="96CA4B"/>
                    </a:gs>
                  </a:gsLst>
                  <a:lin ang="4800000" scaled="0"/>
                </a:gradFill>
                <a:effectLst/>
                <a:latin typeface="+mj-lt"/>
                <a:ea typeface="+mj-ea"/>
                <a:cs typeface="+mj-cs"/>
              </a:defRPr>
            </a:lvl1pPr>
          </a:lstStyle>
          <a:p>
            <a:r>
              <a:rPr lang="en-US" dirty="0" smtClean="0"/>
              <a:t>Click to edit Master title style</a:t>
            </a:r>
            <a:endParaRPr lang="en-US" dirty="0"/>
          </a:p>
        </p:txBody>
      </p:sp>
    </p:spTree>
    <p:extLst>
      <p:ext uri="{BB962C8B-B14F-4D97-AF65-F5344CB8AC3E}">
        <p14:creationId xmlns:p14="http://schemas.microsoft.com/office/powerpoint/2010/main" val="2032837667"/>
      </p:ext>
    </p:extLst>
  </p:cSld>
  <p:clrMapOvr>
    <a:masterClrMapping/>
  </p:clrMapOvr>
  <p:transition>
    <p:wipe dir="r"/>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3_Title Slide White">
    <p:spTree>
      <p:nvGrpSpPr>
        <p:cNvPr id="1" name=""/>
        <p:cNvGrpSpPr/>
        <p:nvPr/>
      </p:nvGrpSpPr>
      <p:grpSpPr>
        <a:xfrm>
          <a:off x="0" y="0"/>
          <a:ext cx="0" cy="0"/>
          <a:chOff x="0" y="0"/>
          <a:chExt cx="0" cy="0"/>
        </a:xfrm>
      </p:grpSpPr>
      <p:sp>
        <p:nvSpPr>
          <p:cNvPr id="61" name="Rectangle 4"/>
          <p:cNvSpPr>
            <a:spLocks noChangeArrowheads="1"/>
          </p:cNvSpPr>
          <p:nvPr userDrawn="1"/>
        </p:nvSpPr>
        <p:spPr bwMode="ltGray">
          <a:xfrm>
            <a:off x="354129" y="6586247"/>
            <a:ext cx="4559499" cy="175257"/>
          </a:xfrm>
          <a:prstGeom prst="rect">
            <a:avLst/>
          </a:prstGeom>
          <a:noFill/>
          <a:ln w="9525">
            <a:noFill/>
            <a:miter lim="800000"/>
            <a:headEnd/>
            <a:tailEnd/>
          </a:ln>
          <a:effectLst/>
        </p:spPr>
        <p:txBody>
          <a:bodyPr wrap="square" lIns="82124" tIns="41061" rIns="82124" bIns="41061" anchor="b" anchorCtr="0">
            <a:spAutoFit/>
          </a:bodyPr>
          <a:lstStyle/>
          <a:p>
            <a:pPr defTabSz="814388"/>
            <a:r>
              <a:rPr lang="en-US" sz="600" dirty="0" smtClean="0">
                <a:solidFill>
                  <a:srgbClr val="C0C0C0"/>
                </a:solidFill>
              </a:rPr>
              <a:t>© 2013 Cisco and/or its affiliates. All rights reserved.</a:t>
            </a:r>
            <a:endParaRPr lang="en-US" sz="600" dirty="0">
              <a:solidFill>
                <a:srgbClr val="C0C0C0"/>
              </a:solidFill>
            </a:endParaRPr>
          </a:p>
        </p:txBody>
      </p:sp>
      <p:sp>
        <p:nvSpPr>
          <p:cNvPr id="57" name="Rectangle 5"/>
          <p:cNvSpPr>
            <a:spLocks noChangeArrowheads="1"/>
          </p:cNvSpPr>
          <p:nvPr userDrawn="1"/>
        </p:nvSpPr>
        <p:spPr bwMode="ltGray">
          <a:xfrm>
            <a:off x="10640200" y="6584513"/>
            <a:ext cx="791023" cy="175257"/>
          </a:xfrm>
          <a:prstGeom prst="rect">
            <a:avLst/>
          </a:prstGeom>
          <a:noFill/>
          <a:ln w="9525">
            <a:noFill/>
            <a:miter lim="800000"/>
            <a:headEnd/>
            <a:tailEnd/>
          </a:ln>
          <a:effectLst/>
        </p:spPr>
        <p:txBody>
          <a:bodyPr wrap="none" lIns="82124" tIns="41061" rIns="82124" bIns="41061" anchor="b">
            <a:spAutoFit/>
          </a:bodyPr>
          <a:lstStyle/>
          <a:p>
            <a:pPr algn="r" defTabSz="814388"/>
            <a:r>
              <a:rPr lang="en-US" sz="600" dirty="0">
                <a:solidFill>
                  <a:srgbClr val="C0C0C0"/>
                </a:solidFill>
              </a:rPr>
              <a:t>Cisco Confidential</a:t>
            </a:r>
          </a:p>
        </p:txBody>
      </p:sp>
      <p:sp>
        <p:nvSpPr>
          <p:cNvPr id="58" name="Rectangle 7"/>
          <p:cNvSpPr>
            <a:spLocks noChangeArrowheads="1"/>
          </p:cNvSpPr>
          <p:nvPr userDrawn="1"/>
        </p:nvSpPr>
        <p:spPr bwMode="ltGray">
          <a:xfrm>
            <a:off x="11578312" y="6580409"/>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fld id="{DFCF27A5-1A5B-48D3-A060-2758FFBB1ADD}" type="slidenum">
              <a:rPr lang="en-US" sz="600">
                <a:solidFill>
                  <a:srgbClr val="C0C0C0"/>
                </a:solidFill>
              </a:rPr>
              <a:pPr algn="r" defTabSz="814388"/>
              <a:t>‹#›</a:t>
            </a:fld>
            <a:endParaRPr lang="en-US" sz="600" dirty="0">
              <a:solidFill>
                <a:srgbClr val="C0C0C0"/>
              </a:solidFill>
            </a:endParaRPr>
          </a:p>
        </p:txBody>
      </p:sp>
      <p:grpSp>
        <p:nvGrpSpPr>
          <p:cNvPr id="2" name="Group 67"/>
          <p:cNvGrpSpPr/>
          <p:nvPr userDrawn="1"/>
        </p:nvGrpSpPr>
        <p:grpSpPr>
          <a:xfrm>
            <a:off x="455613" y="301884"/>
            <a:ext cx="839969" cy="447811"/>
            <a:chOff x="609606" y="528528"/>
            <a:chExt cx="1444732" cy="763787"/>
          </a:xfrm>
          <a:solidFill>
            <a:schemeClr val="bg1"/>
          </a:solidFill>
        </p:grpSpPr>
        <p:sp>
          <p:nvSpPr>
            <p:cNvPr id="92" name="Rectangle 91"/>
            <p:cNvSpPr>
              <a:spLocks noChangeArrowheads="1"/>
            </p:cNvSpPr>
            <p:nvPr/>
          </p:nvSpPr>
          <p:spPr bwMode="black">
            <a:xfrm>
              <a:off x="1016583" y="1035671"/>
              <a:ext cx="65914" cy="249729"/>
            </a:xfrm>
            <a:prstGeom prst="rect">
              <a:avLst/>
            </a:prstGeom>
            <a:grpFill/>
            <a:ln w="9525">
              <a:noFill/>
              <a:miter lim="800000"/>
              <a:headEnd/>
              <a:tailEnd/>
            </a:ln>
          </p:spPr>
          <p:txBody>
            <a:bodyPr/>
            <a:lstStyle/>
            <a:p>
              <a:pPr defTabSz="914400"/>
              <a:endParaRPr lang="en-US" sz="1800" dirty="0">
                <a:solidFill>
                  <a:srgbClr val="0096D6"/>
                </a:solidFill>
              </a:endParaRPr>
            </a:p>
          </p:txBody>
        </p:sp>
        <p:sp>
          <p:nvSpPr>
            <p:cNvPr id="93" name="Freeform 92"/>
            <p:cNvSpPr>
              <a:spLocks/>
            </p:cNvSpPr>
            <p:nvPr/>
          </p:nvSpPr>
          <p:spPr bwMode="black">
            <a:xfrm>
              <a:off x="1400565" y="1028755"/>
              <a:ext cx="190842" cy="263560"/>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grpFill/>
            <a:ln w="9525">
              <a:noFill/>
              <a:round/>
              <a:headEnd/>
              <a:tailEnd/>
            </a:ln>
          </p:spPr>
          <p:txBody>
            <a:bodyPr/>
            <a:lstStyle/>
            <a:p>
              <a:pPr defTabSz="914400"/>
              <a:endParaRPr lang="en-US" sz="1800" dirty="0">
                <a:solidFill>
                  <a:srgbClr val="0096D6"/>
                </a:solidFill>
              </a:endParaRPr>
            </a:p>
          </p:txBody>
        </p:sp>
        <p:sp>
          <p:nvSpPr>
            <p:cNvPr id="94" name="Freeform 93"/>
            <p:cNvSpPr>
              <a:spLocks/>
            </p:cNvSpPr>
            <p:nvPr/>
          </p:nvSpPr>
          <p:spPr bwMode="black">
            <a:xfrm>
              <a:off x="740666" y="1028755"/>
              <a:ext cx="190842" cy="263560"/>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grpFill/>
            <a:ln w="9525">
              <a:noFill/>
              <a:round/>
              <a:headEnd/>
              <a:tailEnd/>
            </a:ln>
          </p:spPr>
          <p:txBody>
            <a:bodyPr/>
            <a:lstStyle/>
            <a:p>
              <a:pPr defTabSz="914400"/>
              <a:endParaRPr lang="en-US" sz="1800" dirty="0">
                <a:solidFill>
                  <a:srgbClr val="0096D6"/>
                </a:solidFill>
              </a:endParaRPr>
            </a:p>
          </p:txBody>
        </p:sp>
        <p:sp>
          <p:nvSpPr>
            <p:cNvPr id="95" name="Freeform 94"/>
            <p:cNvSpPr>
              <a:spLocks noEditPoints="1"/>
            </p:cNvSpPr>
            <p:nvPr/>
          </p:nvSpPr>
          <p:spPr bwMode="black">
            <a:xfrm>
              <a:off x="1660386" y="1028755"/>
              <a:ext cx="262121" cy="263560"/>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grpFill/>
            <a:ln w="9525">
              <a:noFill/>
              <a:round/>
              <a:headEnd/>
              <a:tailEnd/>
            </a:ln>
          </p:spPr>
          <p:txBody>
            <a:bodyPr/>
            <a:lstStyle/>
            <a:p>
              <a:pPr defTabSz="914400"/>
              <a:endParaRPr lang="en-US" sz="1800" dirty="0">
                <a:solidFill>
                  <a:srgbClr val="0096D6"/>
                </a:solidFill>
              </a:endParaRPr>
            </a:p>
          </p:txBody>
        </p:sp>
        <p:sp>
          <p:nvSpPr>
            <p:cNvPr id="96" name="Freeform 95"/>
            <p:cNvSpPr>
              <a:spLocks/>
            </p:cNvSpPr>
            <p:nvPr/>
          </p:nvSpPr>
          <p:spPr bwMode="black">
            <a:xfrm>
              <a:off x="1167569" y="1028755"/>
              <a:ext cx="170915" cy="263560"/>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grpFill/>
            <a:ln w="9525">
              <a:noFill/>
              <a:round/>
              <a:headEnd/>
              <a:tailEnd/>
            </a:ln>
          </p:spPr>
          <p:txBody>
            <a:bodyPr/>
            <a:lstStyle/>
            <a:p>
              <a:pPr defTabSz="914400"/>
              <a:endParaRPr lang="en-US" sz="1800" dirty="0">
                <a:solidFill>
                  <a:srgbClr val="0096D6"/>
                </a:solidFill>
              </a:endParaRPr>
            </a:p>
          </p:txBody>
        </p:sp>
        <p:sp>
          <p:nvSpPr>
            <p:cNvPr id="97" name="Freeform 96"/>
            <p:cNvSpPr>
              <a:spLocks/>
            </p:cNvSpPr>
            <p:nvPr/>
          </p:nvSpPr>
          <p:spPr bwMode="black">
            <a:xfrm>
              <a:off x="609606" y="732922"/>
              <a:ext cx="62081" cy="128323"/>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grpFill/>
            <a:ln w="9525">
              <a:noFill/>
              <a:round/>
              <a:headEnd/>
              <a:tailEnd/>
            </a:ln>
          </p:spPr>
          <p:txBody>
            <a:bodyPr/>
            <a:lstStyle/>
            <a:p>
              <a:pPr defTabSz="914400"/>
              <a:endParaRPr lang="en-US" sz="1800" dirty="0">
                <a:solidFill>
                  <a:srgbClr val="0096D6"/>
                </a:solidFill>
              </a:endParaRPr>
            </a:p>
          </p:txBody>
        </p:sp>
        <p:sp>
          <p:nvSpPr>
            <p:cNvPr id="98" name="Freeform 97"/>
            <p:cNvSpPr>
              <a:spLocks/>
            </p:cNvSpPr>
            <p:nvPr/>
          </p:nvSpPr>
          <p:spPr bwMode="black">
            <a:xfrm>
              <a:off x="783587" y="646860"/>
              <a:ext cx="62081" cy="214383"/>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99" name="Freeform 98"/>
            <p:cNvSpPr>
              <a:spLocks/>
            </p:cNvSpPr>
            <p:nvPr/>
          </p:nvSpPr>
          <p:spPr bwMode="black">
            <a:xfrm>
              <a:off x="954502" y="528528"/>
              <a:ext cx="62081" cy="394956"/>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100" name="Freeform 99"/>
            <p:cNvSpPr>
              <a:spLocks/>
            </p:cNvSpPr>
            <p:nvPr/>
          </p:nvSpPr>
          <p:spPr bwMode="black">
            <a:xfrm>
              <a:off x="1128481" y="646860"/>
              <a:ext cx="62081" cy="214383"/>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105" name="Freeform 104"/>
            <p:cNvSpPr>
              <a:spLocks/>
            </p:cNvSpPr>
            <p:nvPr/>
          </p:nvSpPr>
          <p:spPr bwMode="black">
            <a:xfrm>
              <a:off x="1298630" y="732922"/>
              <a:ext cx="65914" cy="128323"/>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grpFill/>
            <a:ln w="9525">
              <a:noFill/>
              <a:round/>
              <a:headEnd/>
              <a:tailEnd/>
            </a:ln>
          </p:spPr>
          <p:txBody>
            <a:bodyPr/>
            <a:lstStyle/>
            <a:p>
              <a:pPr defTabSz="914400"/>
              <a:endParaRPr lang="en-US" sz="1800" dirty="0">
                <a:solidFill>
                  <a:srgbClr val="0096D6"/>
                </a:solidFill>
              </a:endParaRPr>
            </a:p>
          </p:txBody>
        </p:sp>
        <p:sp>
          <p:nvSpPr>
            <p:cNvPr id="106" name="Freeform 105"/>
            <p:cNvSpPr>
              <a:spLocks/>
            </p:cNvSpPr>
            <p:nvPr/>
          </p:nvSpPr>
          <p:spPr bwMode="black">
            <a:xfrm>
              <a:off x="1472609" y="646860"/>
              <a:ext cx="62847" cy="214383"/>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107" name="Freeform 106"/>
            <p:cNvSpPr>
              <a:spLocks/>
            </p:cNvSpPr>
            <p:nvPr/>
          </p:nvSpPr>
          <p:spPr bwMode="black">
            <a:xfrm>
              <a:off x="1646588" y="528528"/>
              <a:ext cx="62847" cy="394956"/>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108" name="Freeform 107"/>
            <p:cNvSpPr>
              <a:spLocks/>
            </p:cNvSpPr>
            <p:nvPr/>
          </p:nvSpPr>
          <p:spPr bwMode="black">
            <a:xfrm>
              <a:off x="1817502" y="646864"/>
              <a:ext cx="62847" cy="214383"/>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113" name="Freeform 112"/>
            <p:cNvSpPr>
              <a:spLocks/>
            </p:cNvSpPr>
            <p:nvPr/>
          </p:nvSpPr>
          <p:spPr bwMode="black">
            <a:xfrm>
              <a:off x="1991491" y="732927"/>
              <a:ext cx="62847" cy="128323"/>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grpFill/>
            <a:ln w="9525">
              <a:noFill/>
              <a:round/>
              <a:headEnd/>
              <a:tailEnd/>
            </a:ln>
          </p:spPr>
          <p:txBody>
            <a:bodyPr/>
            <a:lstStyle/>
            <a:p>
              <a:pPr defTabSz="914400"/>
              <a:endParaRPr lang="en-US" sz="1800" dirty="0">
                <a:solidFill>
                  <a:srgbClr val="0096D6"/>
                </a:solidFill>
              </a:endParaRPr>
            </a:p>
          </p:txBody>
        </p:sp>
      </p:grpSp>
      <p:sp>
        <p:nvSpPr>
          <p:cNvPr id="47" name="Title 1"/>
          <p:cNvSpPr>
            <a:spLocks noGrp="1"/>
          </p:cNvSpPr>
          <p:nvPr>
            <p:ph type="ctrTitle"/>
          </p:nvPr>
        </p:nvSpPr>
        <p:spPr>
          <a:xfrm>
            <a:off x="366534" y="1986351"/>
            <a:ext cx="7761466" cy="1805940"/>
          </a:xfrm>
          <a:prstGeom prst="rect">
            <a:avLst/>
          </a:prstGeom>
        </p:spPr>
        <p:txBody>
          <a:bodyPr vert="horz" lIns="82296" tIns="45720" rIns="82296" bIns="45720" rtlCol="0" anchor="b" anchorCtr="0">
            <a:noAutofit/>
          </a:bodyPr>
          <a:lstStyle>
            <a:lvl1pPr marL="0" algn="l" defTabSz="914400" rtl="0" eaLnBrk="0" fontAlgn="auto" latinLnBrk="0" hangingPunct="0">
              <a:lnSpc>
                <a:spcPct val="80000"/>
              </a:lnSpc>
              <a:spcBef>
                <a:spcPts val="0"/>
              </a:spcBef>
              <a:spcAft>
                <a:spcPts val="0"/>
              </a:spcAft>
              <a:defRPr lang="en-US" sz="4800" kern="1200" dirty="0">
                <a:gradFill>
                  <a:gsLst>
                    <a:gs pos="0">
                      <a:srgbClr val="00B2F0"/>
                    </a:gs>
                    <a:gs pos="44000">
                      <a:srgbClr val="40FFFE"/>
                    </a:gs>
                    <a:gs pos="100000">
                      <a:srgbClr val="96CA4B"/>
                    </a:gs>
                  </a:gsLst>
                  <a:lin ang="4800000" scaled="0"/>
                </a:gradFill>
                <a:latin typeface="+mj-lt"/>
                <a:ea typeface="+mj-ea"/>
                <a:cs typeface="+mj-cs"/>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lang="en-US" dirty="0" smtClean="0"/>
              <a:t>Click to edit Master title style</a:t>
            </a:r>
            <a:endParaRPr lang="en-US" dirty="0"/>
          </a:p>
        </p:txBody>
      </p:sp>
      <p:sp>
        <p:nvSpPr>
          <p:cNvPr id="49" name="Subtitle 2"/>
          <p:cNvSpPr>
            <a:spLocks noGrp="1"/>
          </p:cNvSpPr>
          <p:nvPr>
            <p:ph type="subTitle" idx="1"/>
          </p:nvPr>
        </p:nvSpPr>
        <p:spPr>
          <a:xfrm>
            <a:off x="373605" y="3977412"/>
            <a:ext cx="7767095" cy="421167"/>
          </a:xfrm>
          <a:prstGeom prst="rect">
            <a:avLst/>
          </a:prstGeom>
        </p:spPr>
        <p:txBody>
          <a:bodyPr>
            <a:normAutofit/>
          </a:bodyPr>
          <a:lstStyle>
            <a:lvl1pPr marL="0" indent="0" algn="l">
              <a:buNone/>
              <a:defRPr sz="2000">
                <a:solidFill>
                  <a:schemeClr val="bg1"/>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4" name="TextBox 3"/>
          <p:cNvSpPr txBox="1"/>
          <p:nvPr userDrawn="1"/>
        </p:nvSpPr>
        <p:spPr>
          <a:xfrm>
            <a:off x="-527560" y="-478692"/>
            <a:ext cx="184666" cy="369332"/>
          </a:xfrm>
          <a:prstGeom prst="rect">
            <a:avLst/>
          </a:prstGeom>
          <a:noFill/>
        </p:spPr>
        <p:txBody>
          <a:bodyPr wrap="none" rtlCol="0">
            <a:spAutoFit/>
          </a:bodyPr>
          <a:lstStyle/>
          <a:p>
            <a:pPr defTabSz="914400"/>
            <a:endParaRPr lang="en-US" sz="1800" dirty="0">
              <a:solidFill>
                <a:srgbClr val="0096D6"/>
              </a:solidFill>
            </a:endParaRPr>
          </a:p>
        </p:txBody>
      </p:sp>
    </p:spTree>
    <p:extLst>
      <p:ext uri="{BB962C8B-B14F-4D97-AF65-F5344CB8AC3E}">
        <p14:creationId xmlns:p14="http://schemas.microsoft.com/office/powerpoint/2010/main" val="3138904797"/>
      </p:ext>
    </p:extLst>
  </p:cSld>
  <p:clrMapOvr>
    <a:masterClrMapping/>
  </p:clrMapOvr>
  <p:transition>
    <p:wipe dir="r"/>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objAndTx">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609441" y="76200"/>
            <a:ext cx="10969943" cy="685800"/>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609441" y="1066801"/>
            <a:ext cx="5383398" cy="5059363"/>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195986" y="1066801"/>
            <a:ext cx="5383398" cy="5059363"/>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69798217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objAndTx">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609441" y="76200"/>
            <a:ext cx="10969943" cy="685800"/>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609441" y="1066801"/>
            <a:ext cx="5383398" cy="5059363"/>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195986" y="1066801"/>
            <a:ext cx="5383398" cy="5059363"/>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0"/>
          </p:nvPr>
        </p:nvSpPr>
        <p:spPr>
          <a:xfrm>
            <a:off x="3351927" y="6629401"/>
            <a:ext cx="4875530" cy="244475"/>
          </a:xfrm>
          <a:prstGeom prst="rect">
            <a:avLst/>
          </a:prstGeom>
        </p:spPr>
        <p:txBody>
          <a:bodyPr/>
          <a:lstStyle>
            <a:lvl1pPr>
              <a:defRPr>
                <a:solidFill>
                  <a:srgbClr val="898989"/>
                </a:solidFill>
                <a:latin typeface="Calibri" pitchFamily="34" charset="0"/>
                <a:cs typeface="Arial" pitchFamily="34" charset="0"/>
              </a:defRPr>
            </a:lvl1pPr>
          </a:lstStyle>
          <a:p>
            <a:pPr defTabSz="914400">
              <a:defRPr/>
            </a:pPr>
            <a:r>
              <a:rPr lang="en-US" sz="1800" dirty="0">
                <a:solidFill>
                  <a:srgbClr val="7F7F7F"/>
                </a:solidFill>
                <a:latin typeface="Arial"/>
              </a:rPr>
              <a:t>© 2012 Composite Software, Inc. / Composite Proprietary and Confidential</a:t>
            </a:r>
          </a:p>
          <a:p>
            <a:pPr defTabSz="914400">
              <a:defRPr/>
            </a:pPr>
            <a:endParaRPr lang="en-US" sz="1800" dirty="0"/>
          </a:p>
        </p:txBody>
      </p:sp>
    </p:spTree>
    <p:extLst>
      <p:ext uri="{BB962C8B-B14F-4D97-AF65-F5344CB8AC3E}">
        <p14:creationId xmlns:p14="http://schemas.microsoft.com/office/powerpoint/2010/main" val="415536747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609441" y="1447800"/>
            <a:ext cx="10969943" cy="4495800"/>
          </a:xfrm>
          <a:prstGeom prst="rect">
            <a:avLst/>
          </a:prstGeom>
        </p:spPr>
        <p:txBody>
          <a:bodyPr/>
          <a:lstStyle>
            <a:lvl1pPr>
              <a:buClr>
                <a:srgbClr val="005288"/>
              </a:buClr>
              <a:defRPr sz="2000"/>
            </a:lvl1pPr>
            <a:lvl2pPr marL="457200" indent="-182880">
              <a:buClr>
                <a:srgbClr val="005288"/>
              </a:buClr>
              <a:buFont typeface="Arial" pitchFamily="34" charset="0"/>
              <a:buChar char="◦"/>
              <a:defRPr sz="1800"/>
            </a:lvl2pPr>
            <a:lvl3pPr marL="731520" indent="-182880">
              <a:buClr>
                <a:srgbClr val="005288"/>
              </a:buClr>
              <a:buFont typeface="Arial" pitchFamily="34" charset="0"/>
              <a:buChar char="▪"/>
              <a:defRPr sz="1600"/>
            </a:lvl3pPr>
            <a:lvl4pPr marL="1005840" indent="-182880">
              <a:buClr>
                <a:srgbClr val="005288"/>
              </a:buClr>
              <a:buFont typeface="Arial" pitchFamily="34" charset="0"/>
              <a:buChar char="–"/>
              <a:defRPr/>
            </a:lvl4pPr>
            <a:lvl5pPr>
              <a:buClr>
                <a:srgbClr val="005288"/>
              </a:buCl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Tree>
    <p:extLst>
      <p:ext uri="{BB962C8B-B14F-4D97-AF65-F5344CB8AC3E}">
        <p14:creationId xmlns:p14="http://schemas.microsoft.com/office/powerpoint/2010/main" val="1086074656"/>
      </p:ext>
    </p:extLst>
  </p:cSld>
  <p:clrMapOvr>
    <a:masterClrMapping/>
  </p:clrMapOvr>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type="titleOnly">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en-US"/>
          </a:p>
        </p:txBody>
      </p:sp>
      <p:sp>
        <p:nvSpPr>
          <p:cNvPr id="3" name="Rectangle 6"/>
          <p:cNvSpPr>
            <a:spLocks noGrp="1" noChangeArrowheads="1"/>
          </p:cNvSpPr>
          <p:nvPr>
            <p:ph type="sldNum" sz="quarter" idx="10"/>
          </p:nvPr>
        </p:nvSpPr>
        <p:spPr>
          <a:xfrm>
            <a:off x="8836898" y="6553200"/>
            <a:ext cx="3148780" cy="304800"/>
          </a:xfrm>
          <a:prstGeom prst="rect">
            <a:avLst/>
          </a:prstGeom>
          <a:ln/>
        </p:spPr>
        <p:txBody>
          <a:bodyPr lIns="91388" tIns="45695" rIns="91388" bIns="45695"/>
          <a:lstStyle>
            <a:lvl1pPr>
              <a:defRPr/>
            </a:lvl1pPr>
          </a:lstStyle>
          <a:p>
            <a:pPr defTabSz="914400"/>
            <a:fld id="{8700E4F4-B770-4F85-BDEA-23C8351F1A16}" type="slidenum">
              <a:rPr lang="de-DE" sz="1800">
                <a:solidFill>
                  <a:srgbClr val="0096D6"/>
                </a:solidFill>
              </a:rPr>
              <a:pPr defTabSz="914400"/>
              <a:t>‹#›</a:t>
            </a:fld>
            <a:endParaRPr lang="de-DE" sz="1800">
              <a:solidFill>
                <a:srgbClr val="0096D6"/>
              </a:solidFill>
            </a:endParaRPr>
          </a:p>
        </p:txBody>
      </p:sp>
    </p:spTree>
    <p:extLst>
      <p:ext uri="{BB962C8B-B14F-4D97-AF65-F5344CB8AC3E}">
        <p14:creationId xmlns:p14="http://schemas.microsoft.com/office/powerpoint/2010/main" val="613711794"/>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xmlns:mv="urn:schemas-microsoft-com:mac:vml">
      <p:transition>
        <p:wipe dir="r"/>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83647852"/>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77196314"/>
      </p:ext>
    </p:extLst>
  </p:cSld>
  <p:clrMapOvr>
    <a:masterClrMapping/>
  </p:clrMapOvr>
  <p:transition>
    <p:wipe dir="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Title Slide-animated gradient">
    <p:spTree>
      <p:nvGrpSpPr>
        <p:cNvPr id="1" name=""/>
        <p:cNvGrpSpPr/>
        <p:nvPr/>
      </p:nvGrpSpPr>
      <p:grpSpPr>
        <a:xfrm>
          <a:off x="0" y="0"/>
          <a:ext cx="0" cy="0"/>
          <a:chOff x="0" y="0"/>
          <a:chExt cx="0" cy="0"/>
        </a:xfrm>
      </p:grpSpPr>
      <p:pic>
        <p:nvPicPr>
          <p:cNvPr id="35" name="Picture 2" descr="C:\Documents and Settings\contractor\Desktop\Blue_Green_Gradient.png"/>
          <p:cNvPicPr>
            <a:picLocks noChangeAspect="1" noChangeArrowheads="1"/>
          </p:cNvPicPr>
          <p:nvPr userDrawn="1"/>
        </p:nvPicPr>
        <p:blipFill>
          <a:blip r:embed="rId2" cstate="print"/>
          <a:srcRect/>
          <a:stretch>
            <a:fillRect/>
          </a:stretch>
        </p:blipFill>
        <p:spPr bwMode="auto">
          <a:xfrm>
            <a:off x="-16929" y="0"/>
            <a:ext cx="12205754" cy="6858000"/>
          </a:xfrm>
          <a:prstGeom prst="rect">
            <a:avLst/>
          </a:prstGeom>
          <a:noFill/>
        </p:spPr>
      </p:pic>
      <p:sp>
        <p:nvSpPr>
          <p:cNvPr id="29" name="Rounded Rectangle 28"/>
          <p:cNvSpPr/>
          <p:nvPr/>
        </p:nvSpPr>
        <p:spPr>
          <a:xfrm>
            <a:off x="2430699" y="-3570592"/>
            <a:ext cx="2305719" cy="14014174"/>
          </a:xfrm>
          <a:prstGeom prst="roundRect">
            <a:avLst>
              <a:gd name="adj" fmla="val 50000"/>
            </a:avLst>
          </a:prstGeom>
          <a:gradFill flip="none" rotWithShape="1">
            <a:gsLst>
              <a:gs pos="0">
                <a:schemeClr val="accent1">
                  <a:shade val="30000"/>
                  <a:satMod val="115000"/>
                  <a:alpha val="18000"/>
                </a:scheme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30" name="Rounded Rectangle 29"/>
          <p:cNvSpPr/>
          <p:nvPr/>
        </p:nvSpPr>
        <p:spPr>
          <a:xfrm>
            <a:off x="0" y="-637720"/>
            <a:ext cx="2305719" cy="8148430"/>
          </a:xfrm>
          <a:prstGeom prst="roundRect">
            <a:avLst>
              <a:gd name="adj" fmla="val 50000"/>
            </a:avLst>
          </a:prstGeom>
          <a:gradFill flip="none" rotWithShape="1">
            <a:gsLst>
              <a:gs pos="0">
                <a:schemeClr val="accent1">
                  <a:shade val="30000"/>
                  <a:satMod val="115000"/>
                  <a:alpha val="18000"/>
                </a:scheme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31" name="Rounded Rectangle 30"/>
          <p:cNvSpPr/>
          <p:nvPr/>
        </p:nvSpPr>
        <p:spPr>
          <a:xfrm rot="10800000">
            <a:off x="1351370" y="4248605"/>
            <a:ext cx="2305719" cy="8148430"/>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sz="1800" kern="1200">
              <a:solidFill>
                <a:schemeClr val="lt1"/>
              </a:solidFill>
              <a:latin typeface="+mj-lt"/>
              <a:ea typeface="+mn-ea"/>
              <a:cs typeface="+mn-cs"/>
            </a:endParaRPr>
          </a:p>
        </p:txBody>
      </p:sp>
      <p:sp>
        <p:nvSpPr>
          <p:cNvPr id="32" name="Rounded Rectangle 31"/>
          <p:cNvSpPr/>
          <p:nvPr userDrawn="1"/>
        </p:nvSpPr>
        <p:spPr>
          <a:xfrm>
            <a:off x="8778358" y="-2913279"/>
            <a:ext cx="2305719" cy="8148430"/>
          </a:xfrm>
          <a:prstGeom prst="roundRect">
            <a:avLst>
              <a:gd name="adj" fmla="val 50000"/>
            </a:avLst>
          </a:prstGeom>
          <a:gradFill flip="none" rotWithShape="1">
            <a:gsLst>
              <a:gs pos="0">
                <a:schemeClr val="accent4">
                  <a:lumMod val="75000"/>
                  <a:alpha val="28000"/>
                </a:schemeClr>
              </a:gs>
              <a:gs pos="100000">
                <a:schemeClr val="accent4">
                  <a:lumMod val="75000"/>
                  <a:alpha val="29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33" name="Rounded Rectangle 32"/>
          <p:cNvSpPr/>
          <p:nvPr userDrawn="1"/>
        </p:nvSpPr>
        <p:spPr>
          <a:xfrm>
            <a:off x="10804454" y="5699195"/>
            <a:ext cx="2305719" cy="8148430"/>
          </a:xfrm>
          <a:prstGeom prst="roundRect">
            <a:avLst>
              <a:gd name="adj" fmla="val 50000"/>
            </a:avLst>
          </a:prstGeom>
          <a:gradFill flip="none" rotWithShape="1">
            <a:gsLst>
              <a:gs pos="0">
                <a:schemeClr val="accent4">
                  <a:lumMod val="75000"/>
                  <a:alpha val="28000"/>
                </a:schemeClr>
              </a:gs>
              <a:gs pos="100000">
                <a:schemeClr val="accent4">
                  <a:lumMod val="75000"/>
                  <a:alpha val="29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34" name="Rounded Rectangle 33"/>
          <p:cNvSpPr/>
          <p:nvPr/>
        </p:nvSpPr>
        <p:spPr>
          <a:xfrm rot="10800000">
            <a:off x="4047043" y="1516172"/>
            <a:ext cx="2305719" cy="8148430"/>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2" name="Title 1"/>
          <p:cNvSpPr>
            <a:spLocks noGrp="1"/>
          </p:cNvSpPr>
          <p:nvPr>
            <p:ph type="ctrTitle" hasCustomPrompt="1"/>
          </p:nvPr>
        </p:nvSpPr>
        <p:spPr>
          <a:xfrm>
            <a:off x="295114" y="1236690"/>
            <a:ext cx="10813350" cy="2918779"/>
          </a:xfrm>
        </p:spPr>
        <p:txBody>
          <a:bodyPr/>
          <a:lstStyle>
            <a:lvl1pPr>
              <a:lnSpc>
                <a:spcPct val="90000"/>
              </a:lnSpc>
              <a:defRPr sz="6000" b="0" spc="0" baseline="0">
                <a:solidFill>
                  <a:schemeClr val="bg1"/>
                </a:solidFill>
                <a:latin typeface="+mj-lt"/>
              </a:defRPr>
            </a:lvl1pPr>
          </a:lstStyle>
          <a:p>
            <a:r>
              <a:rPr lang="en-US" dirty="0" smtClean="0"/>
              <a:t>Presentation Title Goes Here</a:t>
            </a:r>
            <a:endParaRPr lang="en-US" dirty="0"/>
          </a:p>
        </p:txBody>
      </p:sp>
      <p:sp>
        <p:nvSpPr>
          <p:cNvPr id="3" name="Subtitle 2"/>
          <p:cNvSpPr>
            <a:spLocks noGrp="1"/>
          </p:cNvSpPr>
          <p:nvPr>
            <p:ph type="subTitle" idx="1" hasCustomPrompt="1"/>
          </p:nvPr>
        </p:nvSpPr>
        <p:spPr>
          <a:xfrm>
            <a:off x="315095" y="4464069"/>
            <a:ext cx="10813351" cy="384175"/>
          </a:xfrm>
          <a:prstGeom prst="rect">
            <a:avLst/>
          </a:prstGeom>
        </p:spPr>
        <p:txBody>
          <a:bodyPr anchor="b" anchorCtr="0">
            <a:noAutofit/>
          </a:bodyPr>
          <a:lstStyle>
            <a:lvl1pPr marL="0" indent="0" algn="l">
              <a:buNone/>
              <a:defRPr sz="2000" b="0">
                <a:solidFill>
                  <a:schemeClr val="bg1"/>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Presenter Name</a:t>
            </a:r>
            <a:endParaRPr lang="en-US" dirty="0"/>
          </a:p>
        </p:txBody>
      </p:sp>
      <p:sp>
        <p:nvSpPr>
          <p:cNvPr id="58" name="Rectangle 5"/>
          <p:cNvSpPr>
            <a:spLocks noChangeArrowheads="1"/>
          </p:cNvSpPr>
          <p:nvPr/>
        </p:nvSpPr>
        <p:spPr bwMode="ltGray">
          <a:xfrm>
            <a:off x="10640200" y="6584513"/>
            <a:ext cx="791023" cy="175257"/>
          </a:xfrm>
          <a:prstGeom prst="rect">
            <a:avLst/>
          </a:prstGeom>
          <a:noFill/>
          <a:ln w="9525">
            <a:noFill/>
            <a:miter lim="800000"/>
            <a:headEnd/>
            <a:tailEnd/>
          </a:ln>
          <a:effectLst/>
        </p:spPr>
        <p:txBody>
          <a:bodyPr wrap="none" lIns="82124" tIns="41061" rIns="82124" bIns="41061" anchor="b">
            <a:spAutoFit/>
          </a:bodyPr>
          <a:lstStyle/>
          <a:p>
            <a:pPr algn="r" defTabSz="814388">
              <a:lnSpc>
                <a:spcPct val="100000"/>
              </a:lnSpc>
            </a:pPr>
            <a:r>
              <a:rPr lang="en-US" sz="600" dirty="0">
                <a:solidFill>
                  <a:schemeClr val="bg2"/>
                </a:solidFill>
                <a:latin typeface="+mj-lt"/>
              </a:rPr>
              <a:t>Cisco Confidential</a:t>
            </a:r>
          </a:p>
        </p:txBody>
      </p:sp>
      <p:grpSp>
        <p:nvGrpSpPr>
          <p:cNvPr id="53" name="Group 5"/>
          <p:cNvGrpSpPr>
            <a:grpSpLocks/>
          </p:cNvGrpSpPr>
          <p:nvPr userDrawn="1"/>
        </p:nvGrpSpPr>
        <p:grpSpPr bwMode="auto">
          <a:xfrm>
            <a:off x="455613" y="304800"/>
            <a:ext cx="841815" cy="447676"/>
            <a:chOff x="384" y="331"/>
            <a:chExt cx="912" cy="485"/>
          </a:xfrm>
        </p:grpSpPr>
        <p:sp>
          <p:nvSpPr>
            <p:cNvPr id="54" name="AutoShape 6"/>
            <p:cNvSpPr>
              <a:spLocks noChangeAspect="1" noChangeArrowheads="1" noTextEdit="1"/>
            </p:cNvSpPr>
            <p:nvPr/>
          </p:nvSpPr>
          <p:spPr bwMode="invGray">
            <a:xfrm>
              <a:off x="384" y="331"/>
              <a:ext cx="912" cy="485"/>
            </a:xfrm>
            <a:prstGeom prst="rect">
              <a:avLst/>
            </a:prstGeom>
            <a:noFill/>
            <a:ln w="9525">
              <a:noFill/>
              <a:miter lim="800000"/>
              <a:headEnd/>
              <a:tailEnd/>
            </a:ln>
          </p:spPr>
          <p:txBody>
            <a:bodyPr/>
            <a:lstStyle/>
            <a:p>
              <a:pPr marL="0" marR="0" lvl="0" indent="0" algn="ctr" defTabSz="914400" rtl="0" eaLnBrk="0" fontAlgn="base" latinLnBrk="0" hangingPunct="0">
                <a:lnSpc>
                  <a:spcPct val="90000"/>
                </a:lnSpc>
                <a:spcBef>
                  <a:spcPct val="0"/>
                </a:spcBef>
                <a:spcAft>
                  <a:spcPct val="0"/>
                </a:spcAft>
                <a:buClrTx/>
                <a:buSzTx/>
                <a:buFontTx/>
                <a:buNone/>
                <a:tabLst/>
                <a:defRPr/>
              </a:pPr>
              <a:endParaRPr kumimoji="0" lang="en-US" sz="2400" b="0" i="0" u="none" strike="noStrike" kern="1200" cap="none" spc="0" normalizeH="0" baseline="0" noProof="0" smtClean="0">
                <a:ln>
                  <a:noFill/>
                </a:ln>
                <a:solidFill>
                  <a:srgbClr val="FFFFFF"/>
                </a:solidFill>
                <a:effectLst/>
                <a:uLnTx/>
                <a:uFillTx/>
                <a:latin typeface="Arial" charset="0"/>
                <a:ea typeface="+mn-ea"/>
                <a:cs typeface="+mn-cs"/>
              </a:endParaRPr>
            </a:p>
          </p:txBody>
        </p:sp>
        <p:sp>
          <p:nvSpPr>
            <p:cNvPr id="55" name="Rectangle 7"/>
            <p:cNvSpPr>
              <a:spLocks noChangeArrowheads="1"/>
            </p:cNvSpPr>
            <p:nvPr/>
          </p:nvSpPr>
          <p:spPr bwMode="invGray">
            <a:xfrm>
              <a:off x="640" y="652"/>
              <a:ext cx="42" cy="158"/>
            </a:xfrm>
            <a:prstGeom prst="rect">
              <a:avLst/>
            </a:prstGeom>
            <a:solidFill>
              <a:srgbClr val="FFFFFF"/>
            </a:solidFill>
            <a:ln w="9525">
              <a:noFill/>
              <a:miter lim="800000"/>
              <a:headEnd/>
              <a:tailEnd/>
            </a:ln>
          </p:spPr>
          <p:txBody>
            <a:bodyPr/>
            <a:lstStyle/>
            <a:p>
              <a:pPr marL="0" marR="0" lvl="0" indent="0" algn="ctr" defTabSz="914400" rtl="0" eaLnBrk="0" fontAlgn="base" latinLnBrk="0" hangingPunct="0">
                <a:lnSpc>
                  <a:spcPct val="90000"/>
                </a:lnSpc>
                <a:spcBef>
                  <a:spcPct val="0"/>
                </a:spcBef>
                <a:spcAft>
                  <a:spcPct val="0"/>
                </a:spcAft>
                <a:buClrTx/>
                <a:buSzTx/>
                <a:buFontTx/>
                <a:buNone/>
                <a:tabLst/>
                <a:defRPr/>
              </a:pPr>
              <a:endParaRPr kumimoji="0" lang="en-US" sz="2400" b="0" i="0" u="none" strike="noStrike" kern="1200" cap="none" spc="0" normalizeH="0" baseline="0" noProof="0" smtClean="0">
                <a:ln>
                  <a:noFill/>
                </a:ln>
                <a:solidFill>
                  <a:srgbClr val="FFFFFF"/>
                </a:solidFill>
                <a:effectLst/>
                <a:uLnTx/>
                <a:uFillTx/>
                <a:latin typeface="Arial" charset="0"/>
                <a:ea typeface="+mn-ea"/>
                <a:cs typeface="+mn-cs"/>
              </a:endParaRPr>
            </a:p>
          </p:txBody>
        </p:sp>
        <p:sp>
          <p:nvSpPr>
            <p:cNvPr id="56" name="Freeform 8"/>
            <p:cNvSpPr>
              <a:spLocks/>
            </p:cNvSpPr>
            <p:nvPr/>
          </p:nvSpPr>
          <p:spPr bwMode="invGray">
            <a:xfrm>
              <a:off x="882" y="648"/>
              <a:ext cx="120" cy="166"/>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solidFill>
              <a:srgbClr val="FFFFFF"/>
            </a:solidFill>
            <a:ln w="9525">
              <a:noFill/>
              <a:round/>
              <a:headEnd/>
              <a:tailEnd/>
            </a:ln>
          </p:spPr>
          <p:txBody>
            <a:bodyPr/>
            <a:lstStyle/>
            <a:p>
              <a:pPr marL="0" marR="0" lvl="0" indent="0" algn="ctr" defTabSz="914400" rtl="0" eaLnBrk="0" fontAlgn="base" latinLnBrk="0" hangingPunct="0">
                <a:lnSpc>
                  <a:spcPct val="90000"/>
                </a:lnSpc>
                <a:spcBef>
                  <a:spcPct val="0"/>
                </a:spcBef>
                <a:spcAft>
                  <a:spcPct val="0"/>
                </a:spcAft>
                <a:buClrTx/>
                <a:buSzTx/>
                <a:buFontTx/>
                <a:buNone/>
                <a:tabLst/>
                <a:defRPr/>
              </a:pPr>
              <a:endParaRPr kumimoji="0" lang="en-US" sz="2400" b="0" i="0" u="none" strike="noStrike" kern="1200" cap="none" spc="0" normalizeH="0" baseline="0" noProof="0" smtClean="0">
                <a:ln>
                  <a:noFill/>
                </a:ln>
                <a:solidFill>
                  <a:srgbClr val="FFFFFF"/>
                </a:solidFill>
                <a:effectLst/>
                <a:uLnTx/>
                <a:uFillTx/>
                <a:latin typeface="Arial" charset="0"/>
                <a:ea typeface="+mn-ea"/>
                <a:cs typeface="+mn-cs"/>
              </a:endParaRPr>
            </a:p>
          </p:txBody>
        </p:sp>
        <p:sp>
          <p:nvSpPr>
            <p:cNvPr id="57" name="Freeform 9"/>
            <p:cNvSpPr>
              <a:spLocks/>
            </p:cNvSpPr>
            <p:nvPr/>
          </p:nvSpPr>
          <p:spPr bwMode="invGray">
            <a:xfrm>
              <a:off x="467" y="648"/>
              <a:ext cx="120" cy="166"/>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solidFill>
              <a:srgbClr val="FFFFFF"/>
            </a:solidFill>
            <a:ln w="9525">
              <a:noFill/>
              <a:round/>
              <a:headEnd/>
              <a:tailEnd/>
            </a:ln>
          </p:spPr>
          <p:txBody>
            <a:bodyPr/>
            <a:lstStyle/>
            <a:p>
              <a:pPr marL="0" marR="0" lvl="0" indent="0" algn="ctr" defTabSz="914400" rtl="0" eaLnBrk="0" fontAlgn="base" latinLnBrk="0" hangingPunct="0">
                <a:lnSpc>
                  <a:spcPct val="90000"/>
                </a:lnSpc>
                <a:spcBef>
                  <a:spcPct val="0"/>
                </a:spcBef>
                <a:spcAft>
                  <a:spcPct val="0"/>
                </a:spcAft>
                <a:buClrTx/>
                <a:buSzTx/>
                <a:buFontTx/>
                <a:buNone/>
                <a:tabLst/>
                <a:defRPr/>
              </a:pPr>
              <a:endParaRPr kumimoji="0" lang="en-US" sz="2400" b="0" i="0" u="none" strike="noStrike" kern="1200" cap="none" spc="0" normalizeH="0" baseline="0" noProof="0" smtClean="0">
                <a:ln>
                  <a:noFill/>
                </a:ln>
                <a:solidFill>
                  <a:srgbClr val="FFFFFF"/>
                </a:solidFill>
                <a:effectLst/>
                <a:uLnTx/>
                <a:uFillTx/>
                <a:latin typeface="Arial" charset="0"/>
                <a:ea typeface="+mn-ea"/>
                <a:cs typeface="+mn-cs"/>
              </a:endParaRPr>
            </a:p>
          </p:txBody>
        </p:sp>
        <p:sp>
          <p:nvSpPr>
            <p:cNvPr id="60" name="Freeform 10"/>
            <p:cNvSpPr>
              <a:spLocks noEditPoints="1"/>
            </p:cNvSpPr>
            <p:nvPr/>
          </p:nvSpPr>
          <p:spPr bwMode="invGray">
            <a:xfrm>
              <a:off x="1046" y="648"/>
              <a:ext cx="165" cy="166"/>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solidFill>
              <a:srgbClr val="FFFFFF"/>
            </a:solidFill>
            <a:ln w="9525">
              <a:noFill/>
              <a:round/>
              <a:headEnd/>
              <a:tailEnd/>
            </a:ln>
          </p:spPr>
          <p:txBody>
            <a:bodyPr/>
            <a:lstStyle/>
            <a:p>
              <a:pPr marL="0" marR="0" lvl="0" indent="0" algn="ctr" defTabSz="914400" rtl="0" eaLnBrk="0" fontAlgn="base" latinLnBrk="0" hangingPunct="0">
                <a:lnSpc>
                  <a:spcPct val="90000"/>
                </a:lnSpc>
                <a:spcBef>
                  <a:spcPct val="0"/>
                </a:spcBef>
                <a:spcAft>
                  <a:spcPct val="0"/>
                </a:spcAft>
                <a:buClrTx/>
                <a:buSzTx/>
                <a:buFontTx/>
                <a:buNone/>
                <a:tabLst/>
                <a:defRPr/>
              </a:pPr>
              <a:endParaRPr kumimoji="0" lang="en-US" sz="2400" b="0" i="0" u="none" strike="noStrike" kern="1200" cap="none" spc="0" normalizeH="0" baseline="0" noProof="0" smtClean="0">
                <a:ln>
                  <a:noFill/>
                </a:ln>
                <a:solidFill>
                  <a:srgbClr val="FFFFFF"/>
                </a:solidFill>
                <a:effectLst/>
                <a:uLnTx/>
                <a:uFillTx/>
                <a:latin typeface="Arial" charset="0"/>
                <a:ea typeface="+mn-ea"/>
                <a:cs typeface="+mn-cs"/>
              </a:endParaRPr>
            </a:p>
          </p:txBody>
        </p:sp>
        <p:sp>
          <p:nvSpPr>
            <p:cNvPr id="61" name="Freeform 11"/>
            <p:cNvSpPr>
              <a:spLocks/>
            </p:cNvSpPr>
            <p:nvPr/>
          </p:nvSpPr>
          <p:spPr bwMode="invGray">
            <a:xfrm>
              <a:off x="735" y="648"/>
              <a:ext cx="108" cy="166"/>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solidFill>
              <a:srgbClr val="FFFFFF"/>
            </a:solidFill>
            <a:ln w="9525">
              <a:noFill/>
              <a:round/>
              <a:headEnd/>
              <a:tailEnd/>
            </a:ln>
          </p:spPr>
          <p:txBody>
            <a:bodyPr/>
            <a:lstStyle/>
            <a:p>
              <a:pPr marL="0" marR="0" lvl="0" indent="0" algn="ctr" defTabSz="914400" rtl="0" eaLnBrk="0" fontAlgn="base" latinLnBrk="0" hangingPunct="0">
                <a:lnSpc>
                  <a:spcPct val="90000"/>
                </a:lnSpc>
                <a:spcBef>
                  <a:spcPct val="0"/>
                </a:spcBef>
                <a:spcAft>
                  <a:spcPct val="0"/>
                </a:spcAft>
                <a:buClrTx/>
                <a:buSzTx/>
                <a:buFontTx/>
                <a:buNone/>
                <a:tabLst/>
                <a:defRPr/>
              </a:pPr>
              <a:endParaRPr kumimoji="0" lang="en-US" sz="2400" b="0" i="0" u="none" strike="noStrike" kern="1200" cap="none" spc="0" normalizeH="0" baseline="0" noProof="0" smtClean="0">
                <a:ln>
                  <a:noFill/>
                </a:ln>
                <a:solidFill>
                  <a:srgbClr val="FFFFFF"/>
                </a:solidFill>
                <a:effectLst/>
                <a:uLnTx/>
                <a:uFillTx/>
                <a:latin typeface="Arial" charset="0"/>
                <a:ea typeface="+mn-ea"/>
                <a:cs typeface="+mn-cs"/>
              </a:endParaRPr>
            </a:p>
          </p:txBody>
        </p:sp>
        <p:sp>
          <p:nvSpPr>
            <p:cNvPr id="62" name="Freeform 12"/>
            <p:cNvSpPr>
              <a:spLocks/>
            </p:cNvSpPr>
            <p:nvPr/>
          </p:nvSpPr>
          <p:spPr bwMode="invGray">
            <a:xfrm>
              <a:off x="384" y="462"/>
              <a:ext cx="39" cy="81"/>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solidFill>
              <a:srgbClr val="FFFFFF"/>
            </a:solidFill>
            <a:ln w="9525">
              <a:noFill/>
              <a:round/>
              <a:headEnd/>
              <a:tailEnd/>
            </a:ln>
          </p:spPr>
          <p:txBody>
            <a:bodyPr/>
            <a:lstStyle/>
            <a:p>
              <a:pPr marL="0" marR="0" lvl="0" indent="0" algn="ctr" defTabSz="914400" rtl="0" eaLnBrk="0" fontAlgn="base" latinLnBrk="0" hangingPunct="0">
                <a:lnSpc>
                  <a:spcPct val="90000"/>
                </a:lnSpc>
                <a:spcBef>
                  <a:spcPct val="0"/>
                </a:spcBef>
                <a:spcAft>
                  <a:spcPct val="0"/>
                </a:spcAft>
                <a:buClrTx/>
                <a:buSzTx/>
                <a:buFontTx/>
                <a:buNone/>
                <a:tabLst/>
                <a:defRPr/>
              </a:pPr>
              <a:endParaRPr kumimoji="0" lang="en-US" sz="2400" b="0" i="0" u="none" strike="noStrike" kern="1200" cap="none" spc="0" normalizeH="0" baseline="0" noProof="0" smtClean="0">
                <a:ln>
                  <a:noFill/>
                </a:ln>
                <a:solidFill>
                  <a:srgbClr val="FFFFFF"/>
                </a:solidFill>
                <a:effectLst/>
                <a:uLnTx/>
                <a:uFillTx/>
                <a:latin typeface="Arial" charset="0"/>
                <a:ea typeface="+mn-ea"/>
                <a:cs typeface="+mn-cs"/>
              </a:endParaRPr>
            </a:p>
          </p:txBody>
        </p:sp>
        <p:sp>
          <p:nvSpPr>
            <p:cNvPr id="63" name="Freeform 13"/>
            <p:cNvSpPr>
              <a:spLocks/>
            </p:cNvSpPr>
            <p:nvPr/>
          </p:nvSpPr>
          <p:spPr bwMode="invGray">
            <a:xfrm>
              <a:off x="494" y="407"/>
              <a:ext cx="39" cy="136"/>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solidFill>
              <a:srgbClr val="FFFFFF"/>
            </a:solidFill>
            <a:ln w="9525">
              <a:noFill/>
              <a:round/>
              <a:headEnd/>
              <a:tailEnd/>
            </a:ln>
          </p:spPr>
          <p:txBody>
            <a:bodyPr/>
            <a:lstStyle/>
            <a:p>
              <a:pPr marL="0" marR="0" lvl="0" indent="0" algn="ctr" defTabSz="914400" rtl="0" eaLnBrk="0" fontAlgn="base" latinLnBrk="0" hangingPunct="0">
                <a:lnSpc>
                  <a:spcPct val="90000"/>
                </a:lnSpc>
                <a:spcBef>
                  <a:spcPct val="0"/>
                </a:spcBef>
                <a:spcAft>
                  <a:spcPct val="0"/>
                </a:spcAft>
                <a:buClrTx/>
                <a:buSzTx/>
                <a:buFontTx/>
                <a:buNone/>
                <a:tabLst/>
                <a:defRPr/>
              </a:pPr>
              <a:endParaRPr kumimoji="0" lang="en-US" sz="2400" b="0" i="0" u="none" strike="noStrike" kern="1200" cap="none" spc="0" normalizeH="0" baseline="0" noProof="0" smtClean="0">
                <a:ln>
                  <a:noFill/>
                </a:ln>
                <a:solidFill>
                  <a:srgbClr val="FFFFFF"/>
                </a:solidFill>
                <a:effectLst/>
                <a:uLnTx/>
                <a:uFillTx/>
                <a:latin typeface="Arial" charset="0"/>
                <a:ea typeface="+mn-ea"/>
                <a:cs typeface="+mn-cs"/>
              </a:endParaRPr>
            </a:p>
          </p:txBody>
        </p:sp>
        <p:sp>
          <p:nvSpPr>
            <p:cNvPr id="78" name="Freeform 14"/>
            <p:cNvSpPr>
              <a:spLocks/>
            </p:cNvSpPr>
            <p:nvPr/>
          </p:nvSpPr>
          <p:spPr bwMode="invGray">
            <a:xfrm>
              <a:off x="601" y="333"/>
              <a:ext cx="39" cy="249"/>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solidFill>
              <a:srgbClr val="FFFFFF"/>
            </a:solidFill>
            <a:ln w="9525">
              <a:noFill/>
              <a:round/>
              <a:headEnd/>
              <a:tailEnd/>
            </a:ln>
          </p:spPr>
          <p:txBody>
            <a:bodyPr/>
            <a:lstStyle/>
            <a:p>
              <a:pPr marL="0" marR="0" lvl="0" indent="0" algn="ctr" defTabSz="914400" rtl="0" eaLnBrk="0" fontAlgn="base" latinLnBrk="0" hangingPunct="0">
                <a:lnSpc>
                  <a:spcPct val="90000"/>
                </a:lnSpc>
                <a:spcBef>
                  <a:spcPct val="0"/>
                </a:spcBef>
                <a:spcAft>
                  <a:spcPct val="0"/>
                </a:spcAft>
                <a:buClrTx/>
                <a:buSzTx/>
                <a:buFontTx/>
                <a:buNone/>
                <a:tabLst/>
                <a:defRPr/>
              </a:pPr>
              <a:endParaRPr kumimoji="0" lang="en-US" sz="2400" b="0" i="0" u="none" strike="noStrike" kern="1200" cap="none" spc="0" normalizeH="0" baseline="0" noProof="0" smtClean="0">
                <a:ln>
                  <a:noFill/>
                </a:ln>
                <a:solidFill>
                  <a:srgbClr val="FFFFFF"/>
                </a:solidFill>
                <a:effectLst/>
                <a:uLnTx/>
                <a:uFillTx/>
                <a:latin typeface="Arial" charset="0"/>
                <a:ea typeface="+mn-ea"/>
                <a:cs typeface="+mn-cs"/>
              </a:endParaRPr>
            </a:p>
          </p:txBody>
        </p:sp>
        <p:sp>
          <p:nvSpPr>
            <p:cNvPr id="79" name="Freeform 15"/>
            <p:cNvSpPr>
              <a:spLocks/>
            </p:cNvSpPr>
            <p:nvPr/>
          </p:nvSpPr>
          <p:spPr bwMode="invGray">
            <a:xfrm>
              <a:off x="711" y="407"/>
              <a:ext cx="39" cy="136"/>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solidFill>
              <a:srgbClr val="FFFFFF"/>
            </a:solidFill>
            <a:ln w="9525">
              <a:noFill/>
              <a:round/>
              <a:headEnd/>
              <a:tailEnd/>
            </a:ln>
          </p:spPr>
          <p:txBody>
            <a:bodyPr/>
            <a:lstStyle/>
            <a:p>
              <a:pPr marL="0" marR="0" lvl="0" indent="0" algn="ctr" defTabSz="914400" rtl="0" eaLnBrk="0" fontAlgn="base" latinLnBrk="0" hangingPunct="0">
                <a:lnSpc>
                  <a:spcPct val="90000"/>
                </a:lnSpc>
                <a:spcBef>
                  <a:spcPct val="0"/>
                </a:spcBef>
                <a:spcAft>
                  <a:spcPct val="0"/>
                </a:spcAft>
                <a:buClrTx/>
                <a:buSzTx/>
                <a:buFontTx/>
                <a:buNone/>
                <a:tabLst/>
                <a:defRPr/>
              </a:pPr>
              <a:endParaRPr kumimoji="0" lang="en-US" sz="2400" b="0" i="0" u="none" strike="noStrike" kern="1200" cap="none" spc="0" normalizeH="0" baseline="0" noProof="0" smtClean="0">
                <a:ln>
                  <a:noFill/>
                </a:ln>
                <a:solidFill>
                  <a:srgbClr val="FFFFFF"/>
                </a:solidFill>
                <a:effectLst/>
                <a:uLnTx/>
                <a:uFillTx/>
                <a:latin typeface="Arial" charset="0"/>
                <a:ea typeface="+mn-ea"/>
                <a:cs typeface="+mn-cs"/>
              </a:endParaRPr>
            </a:p>
          </p:txBody>
        </p:sp>
        <p:sp>
          <p:nvSpPr>
            <p:cNvPr id="80" name="Freeform 16"/>
            <p:cNvSpPr>
              <a:spLocks/>
            </p:cNvSpPr>
            <p:nvPr/>
          </p:nvSpPr>
          <p:spPr bwMode="invGray">
            <a:xfrm>
              <a:off x="818" y="462"/>
              <a:ext cx="42" cy="81"/>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solidFill>
              <a:srgbClr val="FFFFFF"/>
            </a:solidFill>
            <a:ln w="9525">
              <a:noFill/>
              <a:round/>
              <a:headEnd/>
              <a:tailEnd/>
            </a:ln>
          </p:spPr>
          <p:txBody>
            <a:bodyPr/>
            <a:lstStyle/>
            <a:p>
              <a:pPr marL="0" marR="0" lvl="0" indent="0" algn="ctr" defTabSz="914400" rtl="0" eaLnBrk="0" fontAlgn="base" latinLnBrk="0" hangingPunct="0">
                <a:lnSpc>
                  <a:spcPct val="90000"/>
                </a:lnSpc>
                <a:spcBef>
                  <a:spcPct val="0"/>
                </a:spcBef>
                <a:spcAft>
                  <a:spcPct val="0"/>
                </a:spcAft>
                <a:buClrTx/>
                <a:buSzTx/>
                <a:buFontTx/>
                <a:buNone/>
                <a:tabLst/>
                <a:defRPr/>
              </a:pPr>
              <a:endParaRPr kumimoji="0" lang="en-US" sz="2400" b="0" i="0" u="none" strike="noStrike" kern="1200" cap="none" spc="0" normalizeH="0" baseline="0" noProof="0" smtClean="0">
                <a:ln>
                  <a:noFill/>
                </a:ln>
                <a:solidFill>
                  <a:srgbClr val="FFFFFF"/>
                </a:solidFill>
                <a:effectLst/>
                <a:uLnTx/>
                <a:uFillTx/>
                <a:latin typeface="Arial" charset="0"/>
                <a:ea typeface="+mn-ea"/>
                <a:cs typeface="+mn-cs"/>
              </a:endParaRPr>
            </a:p>
          </p:txBody>
        </p:sp>
        <p:sp>
          <p:nvSpPr>
            <p:cNvPr id="81" name="Freeform 17"/>
            <p:cNvSpPr>
              <a:spLocks/>
            </p:cNvSpPr>
            <p:nvPr/>
          </p:nvSpPr>
          <p:spPr bwMode="invGray">
            <a:xfrm>
              <a:off x="928" y="407"/>
              <a:ext cx="39" cy="136"/>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solidFill>
              <a:srgbClr val="FFFFFF"/>
            </a:solidFill>
            <a:ln w="9525">
              <a:noFill/>
              <a:round/>
              <a:headEnd/>
              <a:tailEnd/>
            </a:ln>
          </p:spPr>
          <p:txBody>
            <a:bodyPr/>
            <a:lstStyle/>
            <a:p>
              <a:pPr marL="0" marR="0" lvl="0" indent="0" algn="ctr" defTabSz="914400" rtl="0" eaLnBrk="0" fontAlgn="base" latinLnBrk="0" hangingPunct="0">
                <a:lnSpc>
                  <a:spcPct val="90000"/>
                </a:lnSpc>
                <a:spcBef>
                  <a:spcPct val="0"/>
                </a:spcBef>
                <a:spcAft>
                  <a:spcPct val="0"/>
                </a:spcAft>
                <a:buClrTx/>
                <a:buSzTx/>
                <a:buFontTx/>
                <a:buNone/>
                <a:tabLst/>
                <a:defRPr/>
              </a:pPr>
              <a:endParaRPr kumimoji="0" lang="en-US" sz="2400" b="0" i="0" u="none" strike="noStrike" kern="1200" cap="none" spc="0" normalizeH="0" baseline="0" noProof="0" smtClean="0">
                <a:ln>
                  <a:noFill/>
                </a:ln>
                <a:solidFill>
                  <a:srgbClr val="FFFFFF"/>
                </a:solidFill>
                <a:effectLst/>
                <a:uLnTx/>
                <a:uFillTx/>
                <a:latin typeface="Arial" charset="0"/>
                <a:ea typeface="+mn-ea"/>
                <a:cs typeface="+mn-cs"/>
              </a:endParaRPr>
            </a:p>
          </p:txBody>
        </p:sp>
        <p:sp>
          <p:nvSpPr>
            <p:cNvPr id="82" name="Freeform 18"/>
            <p:cNvSpPr>
              <a:spLocks/>
            </p:cNvSpPr>
            <p:nvPr/>
          </p:nvSpPr>
          <p:spPr bwMode="invGray">
            <a:xfrm>
              <a:off x="1037" y="333"/>
              <a:ext cx="40" cy="249"/>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solidFill>
              <a:srgbClr val="FFFFFF"/>
            </a:solidFill>
            <a:ln w="9525">
              <a:noFill/>
              <a:round/>
              <a:headEnd/>
              <a:tailEnd/>
            </a:ln>
          </p:spPr>
          <p:txBody>
            <a:bodyPr/>
            <a:lstStyle/>
            <a:p>
              <a:pPr marL="0" marR="0" lvl="0" indent="0" algn="ctr" defTabSz="914400" rtl="0" eaLnBrk="0" fontAlgn="base" latinLnBrk="0" hangingPunct="0">
                <a:lnSpc>
                  <a:spcPct val="90000"/>
                </a:lnSpc>
                <a:spcBef>
                  <a:spcPct val="0"/>
                </a:spcBef>
                <a:spcAft>
                  <a:spcPct val="0"/>
                </a:spcAft>
                <a:buClrTx/>
                <a:buSzTx/>
                <a:buFontTx/>
                <a:buNone/>
                <a:tabLst/>
                <a:defRPr/>
              </a:pPr>
              <a:endParaRPr kumimoji="0" lang="en-US" sz="2400" b="0" i="0" u="none" strike="noStrike" kern="1200" cap="none" spc="0" normalizeH="0" baseline="0" noProof="0" smtClean="0">
                <a:ln>
                  <a:noFill/>
                </a:ln>
                <a:solidFill>
                  <a:srgbClr val="FFFFFF"/>
                </a:solidFill>
                <a:effectLst/>
                <a:uLnTx/>
                <a:uFillTx/>
                <a:latin typeface="Arial" charset="0"/>
                <a:ea typeface="+mn-ea"/>
                <a:cs typeface="+mn-cs"/>
              </a:endParaRPr>
            </a:p>
          </p:txBody>
        </p:sp>
        <p:sp>
          <p:nvSpPr>
            <p:cNvPr id="83" name="Freeform 19"/>
            <p:cNvSpPr>
              <a:spLocks/>
            </p:cNvSpPr>
            <p:nvPr/>
          </p:nvSpPr>
          <p:spPr bwMode="invGray">
            <a:xfrm>
              <a:off x="1145" y="407"/>
              <a:ext cx="39" cy="136"/>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solidFill>
              <a:srgbClr val="FFFFFF"/>
            </a:solidFill>
            <a:ln w="9525">
              <a:noFill/>
              <a:round/>
              <a:headEnd/>
              <a:tailEnd/>
            </a:ln>
          </p:spPr>
          <p:txBody>
            <a:bodyPr/>
            <a:lstStyle/>
            <a:p>
              <a:pPr marL="0" marR="0" lvl="0" indent="0" algn="ctr" defTabSz="914400" rtl="0" eaLnBrk="0" fontAlgn="base" latinLnBrk="0" hangingPunct="0">
                <a:lnSpc>
                  <a:spcPct val="90000"/>
                </a:lnSpc>
                <a:spcBef>
                  <a:spcPct val="0"/>
                </a:spcBef>
                <a:spcAft>
                  <a:spcPct val="0"/>
                </a:spcAft>
                <a:buClrTx/>
                <a:buSzTx/>
                <a:buFontTx/>
                <a:buNone/>
                <a:tabLst/>
                <a:defRPr/>
              </a:pPr>
              <a:endParaRPr kumimoji="0" lang="en-US" sz="2400" b="0" i="0" u="none" strike="noStrike" kern="1200" cap="none" spc="0" normalizeH="0" baseline="0" noProof="0" smtClean="0">
                <a:ln>
                  <a:noFill/>
                </a:ln>
                <a:solidFill>
                  <a:srgbClr val="FFFFFF"/>
                </a:solidFill>
                <a:effectLst/>
                <a:uLnTx/>
                <a:uFillTx/>
                <a:latin typeface="Arial" charset="0"/>
                <a:ea typeface="+mn-ea"/>
                <a:cs typeface="+mn-cs"/>
              </a:endParaRPr>
            </a:p>
          </p:txBody>
        </p:sp>
        <p:sp>
          <p:nvSpPr>
            <p:cNvPr id="84" name="Freeform 20"/>
            <p:cNvSpPr>
              <a:spLocks/>
            </p:cNvSpPr>
            <p:nvPr/>
          </p:nvSpPr>
          <p:spPr bwMode="invGray">
            <a:xfrm>
              <a:off x="1254" y="462"/>
              <a:ext cx="40" cy="81"/>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solidFill>
              <a:srgbClr val="FFFFFF"/>
            </a:solidFill>
            <a:ln w="9525">
              <a:noFill/>
              <a:round/>
              <a:headEnd/>
              <a:tailEnd/>
            </a:ln>
          </p:spPr>
          <p:txBody>
            <a:bodyPr/>
            <a:lstStyle/>
            <a:p>
              <a:pPr marL="0" marR="0" lvl="0" indent="0" algn="ctr" defTabSz="914400" rtl="0" eaLnBrk="0" fontAlgn="base" latinLnBrk="0" hangingPunct="0">
                <a:lnSpc>
                  <a:spcPct val="90000"/>
                </a:lnSpc>
                <a:spcBef>
                  <a:spcPct val="0"/>
                </a:spcBef>
                <a:spcAft>
                  <a:spcPct val="0"/>
                </a:spcAft>
                <a:buClrTx/>
                <a:buSzTx/>
                <a:buFontTx/>
                <a:buNone/>
                <a:tabLst/>
                <a:defRPr/>
              </a:pPr>
              <a:endParaRPr kumimoji="0" lang="en-US" sz="2400" b="0" i="0" u="none" strike="noStrike" kern="1200" cap="none" spc="0" normalizeH="0" baseline="0" noProof="0" smtClean="0">
                <a:ln>
                  <a:noFill/>
                </a:ln>
                <a:solidFill>
                  <a:srgbClr val="FFFFFF"/>
                </a:solidFill>
                <a:effectLst/>
                <a:uLnTx/>
                <a:uFillTx/>
                <a:latin typeface="Arial" charset="0"/>
                <a:ea typeface="+mn-ea"/>
                <a:cs typeface="+mn-cs"/>
              </a:endParaRPr>
            </a:p>
          </p:txBody>
        </p:sp>
      </p:grpSp>
      <p:sp>
        <p:nvSpPr>
          <p:cNvPr id="37" name="Rectangle 4"/>
          <p:cNvSpPr>
            <a:spLocks noChangeArrowheads="1"/>
          </p:cNvSpPr>
          <p:nvPr userDrawn="1"/>
        </p:nvSpPr>
        <p:spPr bwMode="ltGray">
          <a:xfrm>
            <a:off x="354129" y="6586247"/>
            <a:ext cx="4559499" cy="175257"/>
          </a:xfrm>
          <a:prstGeom prst="rect">
            <a:avLst/>
          </a:prstGeom>
          <a:noFill/>
          <a:ln w="9525">
            <a:noFill/>
            <a:miter lim="800000"/>
            <a:headEnd/>
            <a:tailEnd/>
          </a:ln>
          <a:effectLst/>
        </p:spPr>
        <p:txBody>
          <a:bodyPr wrap="square" lIns="82124" tIns="41061" rIns="82124" bIns="41061" anchor="b" anchorCtr="0">
            <a:spAutoFit/>
          </a:bodyPr>
          <a:lstStyle/>
          <a:p>
            <a:pPr algn="l" defTabSz="814388">
              <a:lnSpc>
                <a:spcPct val="100000"/>
              </a:lnSpc>
            </a:pPr>
            <a:r>
              <a:rPr lang="en-US" sz="600" dirty="0" smtClean="0">
                <a:solidFill>
                  <a:schemeClr val="bg2"/>
                </a:solidFill>
                <a:latin typeface="+mj-lt"/>
              </a:rPr>
              <a:t>© 2013</a:t>
            </a:r>
            <a:r>
              <a:rPr lang="en-US" sz="600" baseline="0" dirty="0" smtClean="0">
                <a:solidFill>
                  <a:schemeClr val="bg2"/>
                </a:solidFill>
                <a:latin typeface="+mj-lt"/>
              </a:rPr>
              <a:t>  </a:t>
            </a:r>
            <a:r>
              <a:rPr lang="en-US" sz="600" dirty="0" smtClean="0">
                <a:solidFill>
                  <a:schemeClr val="bg2"/>
                </a:solidFill>
                <a:latin typeface="+mj-lt"/>
              </a:rPr>
              <a:t>Cisco and/or its affiliates. All rights reserved.</a:t>
            </a:r>
            <a:endParaRPr lang="en-US" sz="600" dirty="0">
              <a:solidFill>
                <a:schemeClr val="bg2"/>
              </a:solidFill>
              <a:latin typeface="+mj-lt"/>
            </a:endParaRPr>
          </a:p>
        </p:txBody>
      </p:sp>
      <p:sp>
        <p:nvSpPr>
          <p:cNvPr id="38" name="Rectangle 7"/>
          <p:cNvSpPr>
            <a:spLocks noChangeArrowheads="1"/>
          </p:cNvSpPr>
          <p:nvPr userDrawn="1"/>
        </p:nvSpPr>
        <p:spPr bwMode="ltGray">
          <a:xfrm>
            <a:off x="11578312" y="6580409"/>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lnSpc>
                <a:spcPct val="100000"/>
              </a:lnSpc>
            </a:pPr>
            <a:fld id="{DFCF27A5-1A5B-48D3-A060-2758FFBB1ADD}" type="slidenum">
              <a:rPr lang="en-US" sz="600">
                <a:solidFill>
                  <a:schemeClr val="bg2"/>
                </a:solidFill>
                <a:latin typeface="+mj-lt"/>
              </a:rPr>
              <a:pPr algn="r" defTabSz="814388">
                <a:lnSpc>
                  <a:spcPct val="100000"/>
                </a:lnSpc>
              </a:pPr>
              <a:t>‹#›</a:t>
            </a:fld>
            <a:endParaRPr lang="en-US" sz="600" dirty="0">
              <a:solidFill>
                <a:schemeClr val="bg2"/>
              </a:solidFill>
              <a:latin typeface="+mj-lt"/>
            </a:endParaRPr>
          </a:p>
        </p:txBody>
      </p:sp>
      <p:sp>
        <p:nvSpPr>
          <p:cNvPr id="39" name="Text Placeholder 38"/>
          <p:cNvSpPr>
            <a:spLocks noGrp="1"/>
          </p:cNvSpPr>
          <p:nvPr>
            <p:ph type="body" sz="quarter" idx="10" hasCustomPrompt="1"/>
          </p:nvPr>
        </p:nvSpPr>
        <p:spPr>
          <a:xfrm>
            <a:off x="314325" y="4782757"/>
            <a:ext cx="10814050" cy="384175"/>
          </a:xfrm>
          <a:prstGeom prst="rect">
            <a:avLst/>
          </a:prstGeom>
        </p:spPr>
        <p:txBody>
          <a:bodyPr/>
          <a:lstStyle>
            <a:lvl1pPr marL="0" indent="0">
              <a:buFontTx/>
              <a:buNone/>
              <a:defRPr lang="en-US" sz="1800" kern="1200" dirty="0" smtClean="0">
                <a:solidFill>
                  <a:schemeClr val="bg1"/>
                </a:solidFill>
                <a:latin typeface="+mj-lt"/>
                <a:ea typeface="+mn-ea"/>
                <a:cs typeface="+mn-cs"/>
              </a:defRPr>
            </a:lvl1pPr>
            <a:lvl2pPr>
              <a:buFontTx/>
              <a:buNone/>
              <a:defRPr lang="en-US" sz="2000" kern="1200" dirty="0" smtClean="0">
                <a:solidFill>
                  <a:schemeClr val="bg1"/>
                </a:solidFill>
                <a:latin typeface="+mj-lt"/>
                <a:ea typeface="+mn-ea"/>
                <a:cs typeface="+mn-cs"/>
              </a:defRPr>
            </a:lvl2pPr>
            <a:lvl3pPr>
              <a:buFontTx/>
              <a:buNone/>
              <a:defRPr lang="en-US" sz="2000" kern="1200" dirty="0" smtClean="0">
                <a:solidFill>
                  <a:schemeClr val="bg1"/>
                </a:solidFill>
                <a:latin typeface="+mj-lt"/>
                <a:ea typeface="+mn-ea"/>
                <a:cs typeface="+mn-cs"/>
              </a:defRPr>
            </a:lvl3pPr>
            <a:lvl4pPr>
              <a:buFontTx/>
              <a:buNone/>
              <a:defRPr lang="en-US" sz="2000" kern="1200" dirty="0" smtClean="0">
                <a:solidFill>
                  <a:schemeClr val="bg1"/>
                </a:solidFill>
                <a:latin typeface="+mj-lt"/>
                <a:ea typeface="+mn-ea"/>
                <a:cs typeface="+mn-cs"/>
              </a:defRPr>
            </a:lvl4pPr>
            <a:lvl5pPr>
              <a:buFontTx/>
              <a:buNone/>
              <a:defRPr lang="en-US" sz="2000" kern="1200" dirty="0" smtClean="0">
                <a:solidFill>
                  <a:schemeClr val="bg1"/>
                </a:solidFill>
                <a:latin typeface="+mj-lt"/>
                <a:ea typeface="+mn-ea"/>
                <a:cs typeface="+mn-cs"/>
              </a:defRPr>
            </a:lvl5pPr>
          </a:lstStyle>
          <a:p>
            <a:pPr lvl="0"/>
            <a:r>
              <a:rPr lang="en-US" dirty="0" smtClean="0"/>
              <a:t>Presenter Title</a:t>
            </a:r>
            <a:endParaRPr lang="en-US" dirty="0"/>
          </a:p>
        </p:txBody>
      </p:sp>
      <p:sp>
        <p:nvSpPr>
          <p:cNvPr id="41" name="Text Placeholder 40"/>
          <p:cNvSpPr>
            <a:spLocks noGrp="1"/>
          </p:cNvSpPr>
          <p:nvPr>
            <p:ph type="body" sz="quarter" idx="11" hasCustomPrompt="1"/>
          </p:nvPr>
        </p:nvSpPr>
        <p:spPr>
          <a:xfrm>
            <a:off x="314325" y="5273251"/>
            <a:ext cx="10814050" cy="384175"/>
          </a:xfrm>
          <a:prstGeom prst="rect">
            <a:avLst/>
          </a:prstGeom>
        </p:spPr>
        <p:txBody>
          <a:bodyPr/>
          <a:lstStyle>
            <a:lvl1pPr marL="0" indent="0">
              <a:buFontTx/>
              <a:buNone/>
              <a:defRPr lang="en-US" sz="1400" kern="1200" dirty="0" smtClean="0">
                <a:solidFill>
                  <a:schemeClr val="bg1"/>
                </a:solidFill>
                <a:latin typeface="+mj-lt"/>
                <a:ea typeface="+mn-ea"/>
                <a:cs typeface="+mn-cs"/>
              </a:defRPr>
            </a:lvl1pPr>
            <a:lvl2pPr>
              <a:buFontTx/>
              <a:buNone/>
              <a:defRPr lang="en-US" sz="2000" kern="1200" dirty="0" smtClean="0">
                <a:solidFill>
                  <a:schemeClr val="bg1"/>
                </a:solidFill>
                <a:latin typeface="+mj-lt"/>
                <a:ea typeface="+mn-ea"/>
                <a:cs typeface="+mn-cs"/>
              </a:defRPr>
            </a:lvl2pPr>
            <a:lvl3pPr>
              <a:buFontTx/>
              <a:buNone/>
              <a:defRPr lang="en-US" sz="2000" kern="1200" dirty="0" smtClean="0">
                <a:solidFill>
                  <a:schemeClr val="bg1"/>
                </a:solidFill>
                <a:latin typeface="+mj-lt"/>
                <a:ea typeface="+mn-ea"/>
                <a:cs typeface="+mn-cs"/>
              </a:defRPr>
            </a:lvl3pPr>
            <a:lvl4pPr>
              <a:buFontTx/>
              <a:buNone/>
              <a:defRPr lang="en-US" sz="2000" kern="1200" dirty="0" smtClean="0">
                <a:solidFill>
                  <a:schemeClr val="bg1"/>
                </a:solidFill>
                <a:latin typeface="+mj-lt"/>
                <a:ea typeface="+mn-ea"/>
                <a:cs typeface="+mn-cs"/>
              </a:defRPr>
            </a:lvl4pPr>
            <a:lvl5pPr>
              <a:buFontTx/>
              <a:buNone/>
              <a:defRPr lang="en-US" sz="2000" kern="1200" dirty="0" smtClean="0">
                <a:solidFill>
                  <a:schemeClr val="bg1"/>
                </a:solidFill>
                <a:latin typeface="+mj-lt"/>
                <a:ea typeface="+mn-ea"/>
                <a:cs typeface="+mn-cs"/>
              </a:defRPr>
            </a:lvl5pPr>
          </a:lstStyle>
          <a:p>
            <a:pPr lvl="0"/>
            <a:r>
              <a:rPr lang="en-US" dirty="0" smtClean="0"/>
              <a:t>Date</a:t>
            </a:r>
            <a:endParaRPr lang="en-US" dirty="0"/>
          </a:p>
        </p:txBody>
      </p:sp>
    </p:spTree>
    <p:extLst>
      <p:ext uri="{BB962C8B-B14F-4D97-AF65-F5344CB8AC3E}">
        <p14:creationId xmlns:p14="http://schemas.microsoft.com/office/powerpoint/2010/main" val="2269847441"/>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repeatCount="indefinite" accel="50000" decel="50000" autoRev="1" fill="remove" grpId="0" nodeType="withEffect">
                                  <p:stCondLst>
                                    <p:cond delay="1500"/>
                                  </p:stCondLst>
                                  <p:childTnLst>
                                    <p:animMotion origin="layout" path="M -2.77778E-6 -2.22045E-16 L -2.77778E-6 -1.425 " pathEditMode="fixed" rAng="0" ptsTypes="AA">
                                      <p:cBhvr>
                                        <p:cTn id="6" dur="4500" fill="hold"/>
                                        <p:tgtEl>
                                          <p:spTgt spid="33"/>
                                        </p:tgtEl>
                                        <p:attrNameLst>
                                          <p:attrName>ppt_x</p:attrName>
                                          <p:attrName>ppt_y</p:attrName>
                                        </p:attrNameLst>
                                      </p:cBhvr>
                                      <p:rCtr x="0" y="-712"/>
                                    </p:animMotion>
                                  </p:childTnLst>
                                </p:cTn>
                              </p:par>
                              <p:par>
                                <p:cTn id="7" presetID="42" presetClass="path" presetSubtype="0" repeatCount="indefinite" accel="50000" decel="50000" autoRev="1" fill="hold" grpId="0" nodeType="withEffect">
                                  <p:stCondLst>
                                    <p:cond delay="0"/>
                                  </p:stCondLst>
                                  <p:childTnLst>
                                    <p:animMotion origin="layout" path="M 3.05556E-6 -2.96296E-6 L 3.05556E-6 0.88611 " pathEditMode="fixed" rAng="0" ptsTypes="AA">
                                      <p:cBhvr>
                                        <p:cTn id="8" dur="4500" fill="hold"/>
                                        <p:tgtEl>
                                          <p:spTgt spid="32"/>
                                        </p:tgtEl>
                                        <p:attrNameLst>
                                          <p:attrName>ppt_x</p:attrName>
                                          <p:attrName>ppt_y</p:attrName>
                                        </p:attrNameLst>
                                      </p:cBhvr>
                                      <p:rCtr x="0" y="443"/>
                                    </p:animMotion>
                                  </p:childTnLst>
                                </p:cTn>
                              </p:par>
                              <p:par>
                                <p:cTn id="9" presetID="64" presetClass="path" presetSubtype="0" repeatCount="indefinite" accel="50000" decel="50000" autoRev="1" fill="hold" grpId="0" nodeType="withEffect">
                                  <p:stCondLst>
                                    <p:cond delay="1400"/>
                                  </p:stCondLst>
                                  <p:childTnLst>
                                    <p:animMotion origin="layout" path="M -2.5E-6 3.7037E-6 L -2.5E-6 -1.33195 " pathEditMode="fixed" rAng="0" ptsTypes="AA">
                                      <p:cBhvr>
                                        <p:cTn id="10" dur="4500" fill="hold"/>
                                        <p:tgtEl>
                                          <p:spTgt spid="34"/>
                                        </p:tgtEl>
                                        <p:attrNameLst>
                                          <p:attrName>ppt_x</p:attrName>
                                          <p:attrName>ppt_y</p:attrName>
                                        </p:attrNameLst>
                                      </p:cBhvr>
                                      <p:rCtr x="0" y="-666"/>
                                    </p:animMotion>
                                  </p:childTnLst>
                                </p:cTn>
                              </p:par>
                              <p:par>
                                <p:cTn id="11" presetID="64" presetClass="path" presetSubtype="0" repeatCount="indefinite" accel="50000" decel="50000" autoRev="1" fill="hold" grpId="0" nodeType="withEffect">
                                  <p:stCondLst>
                                    <p:cond delay="3600"/>
                                  </p:stCondLst>
                                  <p:childTnLst>
                                    <p:animMotion origin="layout" path="M -1.94444E-6 4.07407E-6 L -1.94444E-6 -1.42084 " pathEditMode="fixed" rAng="0" ptsTypes="AA">
                                      <p:cBhvr>
                                        <p:cTn id="12" dur="4500" fill="hold"/>
                                        <p:tgtEl>
                                          <p:spTgt spid="31"/>
                                        </p:tgtEl>
                                        <p:attrNameLst>
                                          <p:attrName>ppt_x</p:attrName>
                                          <p:attrName>ppt_y</p:attrName>
                                        </p:attrNameLst>
                                      </p:cBhvr>
                                      <p:rCtr x="0" y="-710"/>
                                    </p:animMotion>
                                  </p:childTnLst>
                                </p:cTn>
                              </p:par>
                              <p:par>
                                <p:cTn id="13" presetID="42" presetClass="path" presetSubtype="0" repeatCount="indefinite" accel="50000" decel="50000" autoRev="1" fill="hold" grpId="0" nodeType="withEffect">
                                  <p:stCondLst>
                                    <p:cond delay="900"/>
                                  </p:stCondLst>
                                  <p:childTnLst>
                                    <p:animMotion origin="layout" path="M 1.94444E-6 4.07407E-6 L 1.94444E-6 0.81944 " pathEditMode="fixed" rAng="0" ptsTypes="AA">
                                      <p:cBhvr>
                                        <p:cTn id="14" dur="4500" fill="hold"/>
                                        <p:tgtEl>
                                          <p:spTgt spid="30"/>
                                        </p:tgtEl>
                                        <p:attrNameLst>
                                          <p:attrName>ppt_x</p:attrName>
                                          <p:attrName>ppt_y</p:attrName>
                                        </p:attrNameLst>
                                      </p:cBhvr>
                                      <p:rCtr x="0" y="410"/>
                                    </p:animMotion>
                                  </p:childTnLst>
                                </p:cTn>
                              </p:par>
                              <p:par>
                                <p:cTn id="15" presetID="42" presetClass="path" presetSubtype="0" repeatCount="indefinite" accel="50000" decel="50000" autoRev="1" fill="hold" grpId="0" nodeType="withEffect">
                                  <p:stCondLst>
                                    <p:cond delay="2800"/>
                                  </p:stCondLst>
                                  <p:childTnLst>
                                    <p:animMotion origin="layout" path="M -3.61111E-6 2.59259E-6 L -3.61111E-6 1.19028 " pathEditMode="fixed" rAng="0" ptsTypes="AA">
                                      <p:cBhvr>
                                        <p:cTn id="16" dur="4500" fill="hold"/>
                                        <p:tgtEl>
                                          <p:spTgt spid="29"/>
                                        </p:tgtEl>
                                        <p:attrNameLst>
                                          <p:attrName>ppt_x</p:attrName>
                                          <p:attrName>ppt_y</p:attrName>
                                        </p:attrNameLst>
                                      </p:cBhvr>
                                      <p:rCtr x="0" y="59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animBg="1"/>
      <p:bldP spid="31" grpId="0" animBg="1"/>
      <p:bldP spid="32" grpId="0" animBg="1"/>
      <p:bldP spid="33" grpId="0" animBg="1"/>
      <p:bldP spid="34" grpId="0" animBg="1"/>
    </p:bld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tiff"/><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theme" Target="../theme/theme10.xml"/></Relationships>
</file>

<file path=ppt/slideMasters/_rels/slideMaster11.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theme" Target="../theme/theme11.xml"/></Relationships>
</file>

<file path=ppt/slideMasters/_rels/slideMaster12.xml.rels><?xml version="1.0" encoding="UTF-8" standalone="yes"?>
<Relationships xmlns="http://schemas.openxmlformats.org/package/2006/relationships"><Relationship Id="rId3" Type="http://schemas.openxmlformats.org/officeDocument/2006/relationships/theme" Target="../theme/theme12.xml"/><Relationship Id="rId2" Type="http://schemas.openxmlformats.org/officeDocument/2006/relationships/slideLayout" Target="../slideLayouts/slideLayout43.xml"/><Relationship Id="rId1" Type="http://schemas.openxmlformats.org/officeDocument/2006/relationships/slideLayout" Target="../slideLayouts/slideLayout42.xml"/><Relationship Id="rId4" Type="http://schemas.openxmlformats.org/officeDocument/2006/relationships/image" Target="../media/image1.tiff"/></Relationships>
</file>

<file path=ppt/slideMasters/_rels/slideMaster13.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theme" Target="../theme/theme14.xml"/></Relationships>
</file>

<file path=ppt/slideMasters/_rels/slideMaster15.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theme" Target="../theme/theme15.xml"/></Relationships>
</file>

<file path=ppt/slideMasters/_rels/slideMaster16.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theme" Target="../theme/theme16.xml"/></Relationships>
</file>

<file path=ppt/slideMasters/_rels/slideMaster17.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theme" Target="../theme/theme18.xml"/></Relationships>
</file>

<file path=ppt/slideMasters/_rels/slideMaster19.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13" Type="http://schemas.openxmlformats.org/officeDocument/2006/relationships/slideLayout" Target="../slideLayouts/slideLayout22.xml"/><Relationship Id="rId18" Type="http://schemas.openxmlformats.org/officeDocument/2006/relationships/slideLayout" Target="../slideLayouts/slideLayout27.xml"/><Relationship Id="rId26" Type="http://schemas.openxmlformats.org/officeDocument/2006/relationships/slideLayout" Target="../slideLayouts/slideLayout35.xml"/><Relationship Id="rId3" Type="http://schemas.openxmlformats.org/officeDocument/2006/relationships/slideLayout" Target="../slideLayouts/slideLayout12.xml"/><Relationship Id="rId21" Type="http://schemas.openxmlformats.org/officeDocument/2006/relationships/slideLayout" Target="../slideLayouts/slideLayout30.xml"/><Relationship Id="rId34" Type="http://schemas.openxmlformats.org/officeDocument/2006/relationships/image" Target="../media/image3.jpeg"/><Relationship Id="rId7" Type="http://schemas.openxmlformats.org/officeDocument/2006/relationships/slideLayout" Target="../slideLayouts/slideLayout16.xml"/><Relationship Id="rId12" Type="http://schemas.openxmlformats.org/officeDocument/2006/relationships/slideLayout" Target="../slideLayouts/slideLayout21.xml"/><Relationship Id="rId17" Type="http://schemas.openxmlformats.org/officeDocument/2006/relationships/slideLayout" Target="../slideLayouts/slideLayout26.xml"/><Relationship Id="rId25" Type="http://schemas.openxmlformats.org/officeDocument/2006/relationships/slideLayout" Target="../slideLayouts/slideLayout34.xml"/><Relationship Id="rId33" Type="http://schemas.openxmlformats.org/officeDocument/2006/relationships/theme" Target="../theme/theme2.xml"/><Relationship Id="rId2" Type="http://schemas.openxmlformats.org/officeDocument/2006/relationships/slideLayout" Target="../slideLayouts/slideLayout11.xml"/><Relationship Id="rId16" Type="http://schemas.openxmlformats.org/officeDocument/2006/relationships/slideLayout" Target="../slideLayouts/slideLayout25.xml"/><Relationship Id="rId20" Type="http://schemas.openxmlformats.org/officeDocument/2006/relationships/slideLayout" Target="../slideLayouts/slideLayout29.xml"/><Relationship Id="rId29" Type="http://schemas.openxmlformats.org/officeDocument/2006/relationships/slideLayout" Target="../slideLayouts/slideLayout38.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24" Type="http://schemas.openxmlformats.org/officeDocument/2006/relationships/slideLayout" Target="../slideLayouts/slideLayout33.xml"/><Relationship Id="rId32" Type="http://schemas.openxmlformats.org/officeDocument/2006/relationships/slideLayout" Target="../slideLayouts/slideLayout41.xml"/><Relationship Id="rId5" Type="http://schemas.openxmlformats.org/officeDocument/2006/relationships/slideLayout" Target="../slideLayouts/slideLayout14.xml"/><Relationship Id="rId15" Type="http://schemas.openxmlformats.org/officeDocument/2006/relationships/slideLayout" Target="../slideLayouts/slideLayout24.xml"/><Relationship Id="rId23" Type="http://schemas.openxmlformats.org/officeDocument/2006/relationships/slideLayout" Target="../slideLayouts/slideLayout32.xml"/><Relationship Id="rId28" Type="http://schemas.openxmlformats.org/officeDocument/2006/relationships/slideLayout" Target="../slideLayouts/slideLayout37.xml"/><Relationship Id="rId10" Type="http://schemas.openxmlformats.org/officeDocument/2006/relationships/slideLayout" Target="../slideLayouts/slideLayout19.xml"/><Relationship Id="rId19" Type="http://schemas.openxmlformats.org/officeDocument/2006/relationships/slideLayout" Target="../slideLayouts/slideLayout28.xml"/><Relationship Id="rId31" Type="http://schemas.openxmlformats.org/officeDocument/2006/relationships/slideLayout" Target="../slideLayouts/slideLayout40.xml"/><Relationship Id="rId4" Type="http://schemas.openxmlformats.org/officeDocument/2006/relationships/slideLayout" Target="../slideLayouts/slideLayout13.xml"/><Relationship Id="rId9" Type="http://schemas.openxmlformats.org/officeDocument/2006/relationships/slideLayout" Target="../slideLayouts/slideLayout18.xml"/><Relationship Id="rId14" Type="http://schemas.openxmlformats.org/officeDocument/2006/relationships/slideLayout" Target="../slideLayouts/slideLayout23.xml"/><Relationship Id="rId22" Type="http://schemas.openxmlformats.org/officeDocument/2006/relationships/slideLayout" Target="../slideLayouts/slideLayout31.xml"/><Relationship Id="rId27" Type="http://schemas.openxmlformats.org/officeDocument/2006/relationships/slideLayout" Target="../slideLayouts/slideLayout36.xml"/><Relationship Id="rId30" Type="http://schemas.openxmlformats.org/officeDocument/2006/relationships/slideLayout" Target="../slideLayouts/slideLayout39.xml"/></Relationships>
</file>

<file path=ppt/slideMasters/_rels/slideMaster20.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theme" Target="../theme/theme21.xml"/></Relationships>
</file>

<file path=ppt/slideMasters/_rels/slideMaster22.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theme" Target="../theme/theme22.xml"/></Relationships>
</file>

<file path=ppt/slideMasters/_rels/slideMaster23.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theme" Target="../theme/theme23.xml"/></Relationships>
</file>

<file path=ppt/slideMasters/_rels/slideMaster24.xml.rels><?xml version="1.0" encoding="UTF-8" standalone="yes"?>
<Relationships xmlns="http://schemas.openxmlformats.org/package/2006/relationships"><Relationship Id="rId8" Type="http://schemas.openxmlformats.org/officeDocument/2006/relationships/image" Target="../media/image1.tiff"/><Relationship Id="rId3" Type="http://schemas.openxmlformats.org/officeDocument/2006/relationships/slideLayout" Target="../slideLayouts/slideLayout46.xml"/><Relationship Id="rId7" Type="http://schemas.openxmlformats.org/officeDocument/2006/relationships/theme" Target="../theme/theme24.xml"/><Relationship Id="rId2" Type="http://schemas.openxmlformats.org/officeDocument/2006/relationships/slideLayout" Target="../slideLayouts/slideLayout45.xml"/><Relationship Id="rId1" Type="http://schemas.openxmlformats.org/officeDocument/2006/relationships/slideLayout" Target="../slideLayouts/slideLayout44.xml"/><Relationship Id="rId6" Type="http://schemas.openxmlformats.org/officeDocument/2006/relationships/slideLayout" Target="../slideLayouts/slideLayout49.xml"/><Relationship Id="rId5" Type="http://schemas.openxmlformats.org/officeDocument/2006/relationships/slideLayout" Target="../slideLayouts/slideLayout48.xml"/><Relationship Id="rId4" Type="http://schemas.openxmlformats.org/officeDocument/2006/relationships/slideLayout" Target="../slideLayouts/slideLayout47.xml"/></Relationships>
</file>

<file path=ppt/slideMasters/_rels/slideMaster25.xml.rels><?xml version="1.0" encoding="UTF-8" standalone="yes"?>
<Relationships xmlns="http://schemas.openxmlformats.org/package/2006/relationships"><Relationship Id="rId8" Type="http://schemas.openxmlformats.org/officeDocument/2006/relationships/theme" Target="../theme/theme25.xml"/><Relationship Id="rId3" Type="http://schemas.openxmlformats.org/officeDocument/2006/relationships/slideLayout" Target="../slideLayouts/slideLayout52.xml"/><Relationship Id="rId7" Type="http://schemas.openxmlformats.org/officeDocument/2006/relationships/slideLayout" Target="../slideLayouts/slideLayout56.xml"/><Relationship Id="rId2" Type="http://schemas.openxmlformats.org/officeDocument/2006/relationships/slideLayout" Target="../slideLayouts/slideLayout51.xml"/><Relationship Id="rId1" Type="http://schemas.openxmlformats.org/officeDocument/2006/relationships/slideLayout" Target="../slideLayouts/slideLayout50.xml"/><Relationship Id="rId6" Type="http://schemas.openxmlformats.org/officeDocument/2006/relationships/slideLayout" Target="../slideLayouts/slideLayout55.xml"/><Relationship Id="rId5" Type="http://schemas.openxmlformats.org/officeDocument/2006/relationships/slideLayout" Target="../slideLayouts/slideLayout54.xml"/><Relationship Id="rId4" Type="http://schemas.openxmlformats.org/officeDocument/2006/relationships/slideLayout" Target="../slideLayouts/slideLayout53.xml"/><Relationship Id="rId9" Type="http://schemas.openxmlformats.org/officeDocument/2006/relationships/image" Target="../media/image1.tiff"/></Relationships>
</file>

<file path=ppt/slideMasters/_rels/slideMaster26.xml.rels><?xml version="1.0" encoding="UTF-8" standalone="yes"?>
<Relationships xmlns="http://schemas.openxmlformats.org/package/2006/relationships"><Relationship Id="rId8" Type="http://schemas.openxmlformats.org/officeDocument/2006/relationships/image" Target="../media/image1.tiff"/><Relationship Id="rId3" Type="http://schemas.openxmlformats.org/officeDocument/2006/relationships/slideLayout" Target="../slideLayouts/slideLayout59.xml"/><Relationship Id="rId7" Type="http://schemas.openxmlformats.org/officeDocument/2006/relationships/theme" Target="../theme/theme26.xml"/><Relationship Id="rId2" Type="http://schemas.openxmlformats.org/officeDocument/2006/relationships/slideLayout" Target="../slideLayouts/slideLayout58.xml"/><Relationship Id="rId1" Type="http://schemas.openxmlformats.org/officeDocument/2006/relationships/slideLayout" Target="../slideLayouts/slideLayout57.xml"/><Relationship Id="rId6" Type="http://schemas.openxmlformats.org/officeDocument/2006/relationships/slideLayout" Target="../slideLayouts/slideLayout62.xml"/><Relationship Id="rId5" Type="http://schemas.openxmlformats.org/officeDocument/2006/relationships/slideLayout" Target="../slideLayouts/slideLayout61.xml"/><Relationship Id="rId4" Type="http://schemas.openxmlformats.org/officeDocument/2006/relationships/slideLayout" Target="../slideLayouts/slideLayout60.xml"/></Relationships>
</file>

<file path=ppt/slideMasters/_rels/slideMaster3.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theme" Target="../theme/theme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000000"/>
        </a:solidFill>
        <a:effectLst/>
      </p:bgPr>
    </p:bg>
    <p:spTree>
      <p:nvGrpSpPr>
        <p:cNvPr id="1" name=""/>
        <p:cNvGrpSpPr/>
        <p:nvPr/>
      </p:nvGrpSpPr>
      <p:grpSpPr>
        <a:xfrm>
          <a:off x="0" y="0"/>
          <a:ext cx="0" cy="0"/>
          <a:chOff x="0" y="0"/>
          <a:chExt cx="0" cy="0"/>
        </a:xfrm>
      </p:grpSpPr>
      <p:pic>
        <p:nvPicPr>
          <p:cNvPr id="8" name="Picture 7" descr="bg_D1.jpg"/>
          <p:cNvPicPr>
            <a:picLocks/>
          </p:cNvPicPr>
          <p:nvPr userDrawn="1"/>
        </p:nvPicPr>
        <p:blipFill>
          <a:blip r:embed="rId11"/>
          <a:stretch>
            <a:fillRect/>
          </a:stretch>
        </p:blipFill>
        <p:spPr>
          <a:xfrm>
            <a:off x="10668" y="895"/>
            <a:ext cx="12185774" cy="6856212"/>
          </a:xfrm>
          <a:prstGeom prst="rect">
            <a:avLst/>
          </a:prstGeom>
        </p:spPr>
      </p:pic>
      <p:sp>
        <p:nvSpPr>
          <p:cNvPr id="7" name="Rectangle 6"/>
          <p:cNvSpPr/>
          <p:nvPr userDrawn="1"/>
        </p:nvSpPr>
        <p:spPr>
          <a:xfrm>
            <a:off x="0" y="3"/>
            <a:ext cx="12188825" cy="2755900"/>
          </a:xfrm>
          <a:prstGeom prst="rect">
            <a:avLst/>
          </a:prstGeom>
          <a:gradFill flip="none" rotWithShape="1">
            <a:gsLst>
              <a:gs pos="0">
                <a:srgbClr val="001A38"/>
              </a:gs>
              <a:gs pos="100000">
                <a:srgbClr val="FFFFFF">
                  <a:alpha val="0"/>
                </a:srgbClr>
              </a:gs>
            </a:gsLst>
            <a:lin ang="5400000" scaled="0"/>
            <a:tileRect/>
          </a:gra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90900" tIns="45451" rIns="90900" bIns="45451" rtlCol="0" anchor="ctr"/>
          <a:lstStyle/>
          <a:p>
            <a:pPr algn="ctr"/>
            <a:endParaRPr lang="en-US" dirty="0" smtClean="0"/>
          </a:p>
        </p:txBody>
      </p:sp>
      <p:sp>
        <p:nvSpPr>
          <p:cNvPr id="10" name="Rectangle 4"/>
          <p:cNvSpPr>
            <a:spLocks noChangeArrowheads="1"/>
          </p:cNvSpPr>
          <p:nvPr/>
        </p:nvSpPr>
        <p:spPr bwMode="ltGray">
          <a:xfrm>
            <a:off x="354310" y="6570865"/>
            <a:ext cx="4559499" cy="190643"/>
          </a:xfrm>
          <a:prstGeom prst="rect">
            <a:avLst/>
          </a:prstGeom>
          <a:noFill/>
          <a:ln w="9525">
            <a:noFill/>
            <a:miter lim="800000"/>
            <a:headEnd/>
            <a:tailEnd/>
          </a:ln>
          <a:effectLst/>
        </p:spPr>
        <p:txBody>
          <a:bodyPr wrap="square" lIns="81584" tIns="40842" rIns="81584" bIns="40842" anchor="b" anchorCtr="0">
            <a:spAutoFit/>
          </a:bodyPr>
          <a:lstStyle/>
          <a:p>
            <a:pPr algn="l" defTabSz="809806">
              <a:lnSpc>
                <a:spcPct val="100000"/>
              </a:lnSpc>
            </a:pPr>
            <a:r>
              <a:rPr lang="en-US" sz="700" dirty="0" smtClean="0">
                <a:solidFill>
                  <a:srgbClr val="C0C0C0"/>
                </a:solidFill>
                <a:latin typeface="+mj-lt"/>
              </a:rPr>
              <a:t>© 2013 ‘</a:t>
            </a:r>
            <a:r>
              <a:rPr lang="en-US" sz="700" dirty="0" err="1" smtClean="0">
                <a:solidFill>
                  <a:srgbClr val="C0C0C0"/>
                </a:solidFill>
                <a:latin typeface="+mj-lt"/>
              </a:rPr>
              <a:t>sco</a:t>
            </a:r>
            <a:r>
              <a:rPr lang="en-US" sz="700" dirty="0" smtClean="0">
                <a:solidFill>
                  <a:srgbClr val="C0C0C0"/>
                </a:solidFill>
                <a:latin typeface="+mj-lt"/>
              </a:rPr>
              <a:t> and/or its affiliates. All rights reserved.</a:t>
            </a:r>
            <a:endParaRPr lang="en-US" sz="700" dirty="0">
              <a:solidFill>
                <a:srgbClr val="C0C0C0"/>
              </a:solidFill>
              <a:latin typeface="+mj-lt"/>
            </a:endParaRPr>
          </a:p>
        </p:txBody>
      </p:sp>
      <p:sp>
        <p:nvSpPr>
          <p:cNvPr id="11" name="Rectangle 5"/>
          <p:cNvSpPr>
            <a:spLocks noChangeArrowheads="1"/>
          </p:cNvSpPr>
          <p:nvPr/>
        </p:nvSpPr>
        <p:spPr bwMode="ltGray">
          <a:xfrm>
            <a:off x="10546779" y="6569626"/>
            <a:ext cx="884510" cy="190203"/>
          </a:xfrm>
          <a:prstGeom prst="rect">
            <a:avLst/>
          </a:prstGeom>
          <a:noFill/>
          <a:ln w="9525">
            <a:noFill/>
            <a:miter lim="800000"/>
            <a:headEnd/>
            <a:tailEnd/>
          </a:ln>
          <a:effectLst/>
        </p:spPr>
        <p:txBody>
          <a:bodyPr wrap="none" lIns="81584" tIns="40842" rIns="81584" bIns="40842" anchor="b">
            <a:spAutoFit/>
          </a:bodyPr>
          <a:lstStyle/>
          <a:p>
            <a:pPr algn="r" defTabSz="809806">
              <a:lnSpc>
                <a:spcPct val="100000"/>
              </a:lnSpc>
            </a:pPr>
            <a:r>
              <a:rPr lang="en-US" sz="700" dirty="0">
                <a:solidFill>
                  <a:srgbClr val="C0C0C0"/>
                </a:solidFill>
                <a:latin typeface="+mj-lt"/>
              </a:rPr>
              <a:t>Cisco Confidential</a:t>
            </a:r>
          </a:p>
        </p:txBody>
      </p:sp>
      <p:sp>
        <p:nvSpPr>
          <p:cNvPr id="9" name="Rectangle 7"/>
          <p:cNvSpPr>
            <a:spLocks noChangeArrowheads="1"/>
          </p:cNvSpPr>
          <p:nvPr/>
        </p:nvSpPr>
        <p:spPr bwMode="ltGray">
          <a:xfrm>
            <a:off x="11562294" y="6565029"/>
            <a:ext cx="276452" cy="190643"/>
          </a:xfrm>
          <a:prstGeom prst="rect">
            <a:avLst/>
          </a:prstGeom>
          <a:noFill/>
          <a:ln w="9525" algn="ctr">
            <a:noFill/>
            <a:miter lim="800000"/>
            <a:headEnd/>
            <a:tailEnd/>
          </a:ln>
          <a:effectLst/>
        </p:spPr>
        <p:txBody>
          <a:bodyPr wrap="none" lIns="81584" tIns="40842" rIns="81584" bIns="40842" anchor="b">
            <a:spAutoFit/>
          </a:bodyPr>
          <a:lstStyle/>
          <a:p>
            <a:pPr algn="r" defTabSz="809806">
              <a:lnSpc>
                <a:spcPct val="100000"/>
              </a:lnSpc>
            </a:pPr>
            <a:fld id="{DFCF27A5-1A5B-48D3-A060-2758FFBB1ADD}" type="slidenum">
              <a:rPr lang="en-US" sz="700">
                <a:solidFill>
                  <a:srgbClr val="C0C0C0"/>
                </a:solidFill>
                <a:latin typeface="+mj-lt"/>
              </a:rPr>
              <a:pPr algn="r" defTabSz="809806">
                <a:lnSpc>
                  <a:spcPct val="100000"/>
                </a:lnSpc>
              </a:pPr>
              <a:t>‹#›</a:t>
            </a:fld>
            <a:endParaRPr lang="en-US" sz="700" dirty="0">
              <a:solidFill>
                <a:srgbClr val="C0C0C0"/>
              </a:solidFill>
              <a:latin typeface="+mj-lt"/>
            </a:endParaRPr>
          </a:p>
        </p:txBody>
      </p:sp>
      <p:sp>
        <p:nvSpPr>
          <p:cNvPr id="15" name="Title Placeholder 1"/>
          <p:cNvSpPr>
            <a:spLocks noGrp="1"/>
          </p:cNvSpPr>
          <p:nvPr>
            <p:ph type="title"/>
          </p:nvPr>
        </p:nvSpPr>
        <p:spPr>
          <a:xfrm>
            <a:off x="306188" y="0"/>
            <a:ext cx="11438253" cy="838200"/>
          </a:xfrm>
          <a:prstGeom prst="rect">
            <a:avLst/>
          </a:prstGeom>
        </p:spPr>
        <p:txBody>
          <a:bodyPr vert="horz" lIns="81756" tIns="45451" rIns="81756" bIns="45451" rtlCol="0" anchor="b" anchorCtr="0">
            <a:noAutofit/>
          </a:bodyPr>
          <a:lstStyle/>
          <a:p>
            <a:r>
              <a:rPr lang="en-US" dirty="0" smtClean="0"/>
              <a:t>Slide Title Goes Here</a:t>
            </a:r>
            <a:endParaRPr lang="en-US" dirty="0"/>
          </a:p>
        </p:txBody>
      </p:sp>
    </p:spTree>
  </p:cSld>
  <p:clrMap bg1="lt1" tx1="dk1" bg2="lt2" tx2="dk2" accent1="accent1" accent2="accent2" accent3="accent3" accent4="accent4" accent5="accent5" accent6="accent6" hlink="hlink" folHlink="folHlink"/>
  <p:sldLayoutIdLst>
    <p:sldLayoutId id="2147484000" r:id="rId1"/>
    <p:sldLayoutId id="2147484002" r:id="rId2"/>
    <p:sldLayoutId id="2147484001" r:id="rId3"/>
    <p:sldLayoutId id="2147484049" r:id="rId4"/>
    <p:sldLayoutId id="2147484070" r:id="rId5"/>
    <p:sldLayoutId id="2147484078" r:id="rId6"/>
    <p:sldLayoutId id="2147484080" r:id="rId7"/>
    <p:sldLayoutId id="2147484081" r:id="rId8"/>
    <p:sldLayoutId id="2147484082" r:id="rId9"/>
  </p:sldLayoutIdLst>
  <p:transition>
    <p:wipe dir="r"/>
  </p:transition>
  <p:timing>
    <p:tnLst>
      <p:par>
        <p:cTn id="1" dur="indefinite" restart="never" nodeType="tmRoot"/>
      </p:par>
    </p:tnLst>
  </p:timing>
  <p:txStyles>
    <p:titleStyle>
      <a:lvl1pPr marL="0" algn="l" defTabSz="909272" rtl="0" eaLnBrk="0" fontAlgn="auto" latinLnBrk="0" hangingPunct="0">
        <a:lnSpc>
          <a:spcPct val="80000"/>
        </a:lnSpc>
        <a:spcBef>
          <a:spcPts val="0"/>
        </a:spcBef>
        <a:spcAft>
          <a:spcPts val="0"/>
        </a:spcAft>
        <a:buNone/>
        <a:defRPr lang="en-US" sz="3600" b="0" kern="1200" spc="0" baseline="0" dirty="0">
          <a:gradFill>
            <a:gsLst>
              <a:gs pos="0">
                <a:srgbClr val="00B2F0"/>
              </a:gs>
              <a:gs pos="44000">
                <a:srgbClr val="40FFFE"/>
              </a:gs>
              <a:gs pos="100000">
                <a:srgbClr val="96CA4B"/>
              </a:gs>
            </a:gsLst>
            <a:lin ang="4800000" scaled="0"/>
          </a:gradFill>
          <a:effectLst/>
          <a:latin typeface="+mj-lt"/>
          <a:ea typeface="+mj-ea"/>
          <a:cs typeface="+mj-cs"/>
        </a:defRPr>
      </a:lvl1pPr>
    </p:titleStyle>
    <p:bodyStyle>
      <a:lvl1pPr marL="227340" indent="-227340" algn="l" defTabSz="909272" rtl="0" eaLnBrk="1" latinLnBrk="0" hangingPunct="1">
        <a:lnSpc>
          <a:spcPct val="95000"/>
        </a:lnSpc>
        <a:spcBef>
          <a:spcPts val="1440"/>
        </a:spcBef>
        <a:buClr>
          <a:srgbClr val="106FE2"/>
        </a:buClr>
        <a:buSzPct val="100000"/>
        <a:buFont typeface="Wingdings" charset="2"/>
        <a:buChar char="§"/>
        <a:tabLst/>
        <a:defRPr lang="en-US" sz="2000" kern="1200" dirty="0" smtClean="0">
          <a:solidFill>
            <a:schemeClr val="bg1"/>
          </a:solidFill>
          <a:latin typeface="+mj-lt"/>
          <a:ea typeface="+mn-ea"/>
          <a:cs typeface="+mn-cs"/>
        </a:defRPr>
      </a:lvl1pPr>
      <a:lvl2pPr marL="404215" indent="0" algn="l" defTabSz="909272" rtl="0" eaLnBrk="1" latinLnBrk="0" hangingPunct="1">
        <a:lnSpc>
          <a:spcPct val="95000"/>
        </a:lnSpc>
        <a:spcBef>
          <a:spcPts val="840"/>
        </a:spcBef>
        <a:buClr>
          <a:srgbClr val="106FE2"/>
        </a:buClr>
        <a:buFont typeface="Lucida Grande"/>
        <a:buChar char="–"/>
        <a:defRPr lang="en-US" sz="1900" kern="1200" dirty="0" smtClean="0">
          <a:solidFill>
            <a:schemeClr val="bg1"/>
          </a:solidFill>
          <a:latin typeface="+mj-lt"/>
          <a:ea typeface="+mn-ea"/>
          <a:cs typeface="+mn-cs"/>
        </a:defRPr>
      </a:lvl2pPr>
      <a:lvl3pPr marL="682018" indent="-1588" algn="l" defTabSz="909272" rtl="0" eaLnBrk="1" latinLnBrk="0" hangingPunct="1">
        <a:lnSpc>
          <a:spcPct val="95000"/>
        </a:lnSpc>
        <a:spcBef>
          <a:spcPts val="840"/>
        </a:spcBef>
        <a:buFont typeface="Arial" pitchFamily="34" charset="0"/>
        <a:buNone/>
        <a:defRPr lang="en-US" sz="1600" kern="1200" dirty="0" smtClean="0">
          <a:solidFill>
            <a:schemeClr val="bg1"/>
          </a:solidFill>
          <a:latin typeface="+mj-lt"/>
          <a:ea typeface="+mn-ea"/>
          <a:cs typeface="+mn-cs"/>
        </a:defRPr>
      </a:lvl3pPr>
      <a:lvl4pPr marL="861916" indent="0" algn="l" defTabSz="909272" rtl="0" eaLnBrk="1" latinLnBrk="0" hangingPunct="1">
        <a:lnSpc>
          <a:spcPct val="95000"/>
        </a:lnSpc>
        <a:spcBef>
          <a:spcPts val="840"/>
        </a:spcBef>
        <a:buFont typeface="Arial" pitchFamily="34" charset="0"/>
        <a:buNone/>
        <a:defRPr lang="en-US" sz="1500" kern="1200" dirty="0" smtClean="0">
          <a:solidFill>
            <a:schemeClr val="bg1"/>
          </a:solidFill>
          <a:latin typeface="+mj-lt"/>
          <a:ea typeface="+mn-ea"/>
          <a:cs typeface="+mn-cs"/>
        </a:defRPr>
      </a:lvl4pPr>
      <a:lvl5pPr marL="1024509" indent="0" algn="l" defTabSz="909272" rtl="0" eaLnBrk="1" latinLnBrk="0" hangingPunct="1">
        <a:lnSpc>
          <a:spcPct val="95000"/>
        </a:lnSpc>
        <a:spcBef>
          <a:spcPts val="840"/>
        </a:spcBef>
        <a:buFont typeface="Arial" pitchFamily="34" charset="0"/>
        <a:buNone/>
        <a:defRPr lang="en-US" sz="1500" kern="1200" dirty="0">
          <a:solidFill>
            <a:schemeClr val="bg1"/>
          </a:solidFill>
          <a:latin typeface="+mj-lt"/>
          <a:ea typeface="+mn-ea"/>
          <a:cs typeface="+mn-cs"/>
        </a:defRPr>
      </a:lvl5pPr>
      <a:lvl6pPr marL="2500554" indent="-227340" algn="l" defTabSz="90927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55073" indent="-227340" algn="l" defTabSz="90927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09758" indent="-227340" algn="l" defTabSz="90927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64392" indent="-227340" algn="l" defTabSz="90927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09272" rtl="0" eaLnBrk="1" latinLnBrk="0" hangingPunct="1">
        <a:defRPr sz="1900" kern="1200">
          <a:solidFill>
            <a:schemeClr val="tx1"/>
          </a:solidFill>
          <a:latin typeface="+mn-lt"/>
          <a:ea typeface="+mn-ea"/>
          <a:cs typeface="+mn-cs"/>
        </a:defRPr>
      </a:lvl1pPr>
      <a:lvl2pPr marL="454584" algn="l" defTabSz="909272" rtl="0" eaLnBrk="1" latinLnBrk="0" hangingPunct="1">
        <a:defRPr sz="1900" kern="1200">
          <a:solidFill>
            <a:schemeClr val="tx1"/>
          </a:solidFill>
          <a:latin typeface="+mn-lt"/>
          <a:ea typeface="+mn-ea"/>
          <a:cs typeface="+mn-cs"/>
        </a:defRPr>
      </a:lvl2pPr>
      <a:lvl3pPr marL="909272" algn="l" defTabSz="909272" rtl="0" eaLnBrk="1" latinLnBrk="0" hangingPunct="1">
        <a:defRPr sz="1900" kern="1200">
          <a:solidFill>
            <a:schemeClr val="tx1"/>
          </a:solidFill>
          <a:latin typeface="+mn-lt"/>
          <a:ea typeface="+mn-ea"/>
          <a:cs typeface="+mn-cs"/>
        </a:defRPr>
      </a:lvl3pPr>
      <a:lvl4pPr marL="1363927" algn="l" defTabSz="909272" rtl="0" eaLnBrk="1" latinLnBrk="0" hangingPunct="1">
        <a:defRPr sz="1900" kern="1200">
          <a:solidFill>
            <a:schemeClr val="tx1"/>
          </a:solidFill>
          <a:latin typeface="+mn-lt"/>
          <a:ea typeface="+mn-ea"/>
          <a:cs typeface="+mn-cs"/>
        </a:defRPr>
      </a:lvl4pPr>
      <a:lvl5pPr marL="1818542" algn="l" defTabSz="909272" rtl="0" eaLnBrk="1" latinLnBrk="0" hangingPunct="1">
        <a:defRPr sz="1900" kern="1200">
          <a:solidFill>
            <a:schemeClr val="tx1"/>
          </a:solidFill>
          <a:latin typeface="+mn-lt"/>
          <a:ea typeface="+mn-ea"/>
          <a:cs typeface="+mn-cs"/>
        </a:defRPr>
      </a:lvl5pPr>
      <a:lvl6pPr marL="2273129" algn="l" defTabSz="909272" rtl="0" eaLnBrk="1" latinLnBrk="0" hangingPunct="1">
        <a:defRPr sz="1900" kern="1200">
          <a:solidFill>
            <a:schemeClr val="tx1"/>
          </a:solidFill>
          <a:latin typeface="+mn-lt"/>
          <a:ea typeface="+mn-ea"/>
          <a:cs typeface="+mn-cs"/>
        </a:defRPr>
      </a:lvl6pPr>
      <a:lvl7pPr marL="2727808" algn="l" defTabSz="909272" rtl="0" eaLnBrk="1" latinLnBrk="0" hangingPunct="1">
        <a:defRPr sz="1900" kern="1200">
          <a:solidFill>
            <a:schemeClr val="tx1"/>
          </a:solidFill>
          <a:latin typeface="+mn-lt"/>
          <a:ea typeface="+mn-ea"/>
          <a:cs typeface="+mn-cs"/>
        </a:defRPr>
      </a:lvl7pPr>
      <a:lvl8pPr marL="3182471" algn="l" defTabSz="909272" rtl="0" eaLnBrk="1" latinLnBrk="0" hangingPunct="1">
        <a:defRPr sz="1900" kern="1200">
          <a:solidFill>
            <a:schemeClr val="tx1"/>
          </a:solidFill>
          <a:latin typeface="+mn-lt"/>
          <a:ea typeface="+mn-ea"/>
          <a:cs typeface="+mn-cs"/>
        </a:defRPr>
      </a:lvl8pPr>
      <a:lvl9pPr marL="3637079" algn="l" defTabSz="909272" rtl="0" eaLnBrk="1" latinLnBrk="0" hangingPunct="1">
        <a:defRPr sz="19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000000"/>
        </a:solidFill>
        <a:effectLst/>
      </p:bgPr>
    </p:bg>
    <p:spTree>
      <p:nvGrpSpPr>
        <p:cNvPr id="1" name=""/>
        <p:cNvGrpSpPr/>
        <p:nvPr/>
      </p:nvGrpSpPr>
      <p:grpSpPr>
        <a:xfrm>
          <a:off x="0" y="0"/>
          <a:ext cx="0" cy="0"/>
          <a:chOff x="0" y="0"/>
          <a:chExt cx="0" cy="0"/>
        </a:xfrm>
      </p:grpSpPr>
      <p:pic>
        <p:nvPicPr>
          <p:cNvPr id="8" name="Picture 7" descr="bg_D1.jpg"/>
          <p:cNvPicPr>
            <a:picLocks/>
          </p:cNvPicPr>
          <p:nvPr userDrawn="1"/>
        </p:nvPicPr>
        <p:blipFill>
          <a:blip r:embed="rId2"/>
          <a:stretch>
            <a:fillRect/>
          </a:stretch>
        </p:blipFill>
        <p:spPr>
          <a:xfrm>
            <a:off x="10668" y="895"/>
            <a:ext cx="12185774" cy="6856212"/>
          </a:xfrm>
          <a:prstGeom prst="rect">
            <a:avLst/>
          </a:prstGeom>
        </p:spPr>
      </p:pic>
      <p:sp>
        <p:nvSpPr>
          <p:cNvPr id="7" name="Rectangle 6"/>
          <p:cNvSpPr/>
          <p:nvPr userDrawn="1"/>
        </p:nvSpPr>
        <p:spPr>
          <a:xfrm>
            <a:off x="0" y="3"/>
            <a:ext cx="12188825" cy="2755900"/>
          </a:xfrm>
          <a:prstGeom prst="rect">
            <a:avLst/>
          </a:prstGeom>
          <a:gradFill flip="none" rotWithShape="1">
            <a:gsLst>
              <a:gs pos="0">
                <a:srgbClr val="001A38"/>
              </a:gs>
              <a:gs pos="100000">
                <a:srgbClr val="FFFFFF">
                  <a:alpha val="0"/>
                </a:srgbClr>
              </a:gs>
            </a:gsLst>
            <a:lin ang="5400000" scaled="0"/>
            <a:tileRect/>
          </a:gra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90900" tIns="45451" rIns="90900" bIns="45451" rtlCol="0" anchor="ctr"/>
          <a:lstStyle/>
          <a:p>
            <a:pPr algn="ctr"/>
            <a:endParaRPr lang="en-US" dirty="0" smtClean="0">
              <a:solidFill>
                <a:srgbClr val="FFFFFF"/>
              </a:solidFill>
            </a:endParaRPr>
          </a:p>
        </p:txBody>
      </p:sp>
      <p:sp>
        <p:nvSpPr>
          <p:cNvPr id="10" name="Rectangle 4"/>
          <p:cNvSpPr>
            <a:spLocks noChangeArrowheads="1"/>
          </p:cNvSpPr>
          <p:nvPr/>
        </p:nvSpPr>
        <p:spPr bwMode="ltGray">
          <a:xfrm>
            <a:off x="354310" y="6570865"/>
            <a:ext cx="4559499" cy="190643"/>
          </a:xfrm>
          <a:prstGeom prst="rect">
            <a:avLst/>
          </a:prstGeom>
          <a:noFill/>
          <a:ln w="9525">
            <a:noFill/>
            <a:miter lim="800000"/>
            <a:headEnd/>
            <a:tailEnd/>
          </a:ln>
          <a:effectLst/>
        </p:spPr>
        <p:txBody>
          <a:bodyPr wrap="square" lIns="81584" tIns="40842" rIns="81584" bIns="40842" anchor="b" anchorCtr="0">
            <a:spAutoFit/>
          </a:bodyPr>
          <a:lstStyle/>
          <a:p>
            <a:pPr defTabSz="809806"/>
            <a:r>
              <a:rPr lang="en-US" sz="700" dirty="0" smtClean="0">
                <a:solidFill>
                  <a:srgbClr val="C0C0C0"/>
                </a:solidFill>
              </a:rPr>
              <a:t>© 2013 Cisco and/or its affiliates. All rights reserved.</a:t>
            </a:r>
            <a:endParaRPr lang="en-US" sz="700" dirty="0">
              <a:solidFill>
                <a:srgbClr val="C0C0C0"/>
              </a:solidFill>
            </a:endParaRPr>
          </a:p>
        </p:txBody>
      </p:sp>
      <p:sp>
        <p:nvSpPr>
          <p:cNvPr id="11" name="Rectangle 5"/>
          <p:cNvSpPr>
            <a:spLocks noChangeArrowheads="1"/>
          </p:cNvSpPr>
          <p:nvPr/>
        </p:nvSpPr>
        <p:spPr bwMode="ltGray">
          <a:xfrm>
            <a:off x="10546779" y="6569626"/>
            <a:ext cx="884510" cy="190203"/>
          </a:xfrm>
          <a:prstGeom prst="rect">
            <a:avLst/>
          </a:prstGeom>
          <a:noFill/>
          <a:ln w="9525">
            <a:noFill/>
            <a:miter lim="800000"/>
            <a:headEnd/>
            <a:tailEnd/>
          </a:ln>
          <a:effectLst/>
        </p:spPr>
        <p:txBody>
          <a:bodyPr wrap="none" lIns="81584" tIns="40842" rIns="81584" bIns="40842" anchor="b">
            <a:spAutoFit/>
          </a:bodyPr>
          <a:lstStyle/>
          <a:p>
            <a:pPr algn="r" defTabSz="809806"/>
            <a:r>
              <a:rPr lang="en-US" sz="700" dirty="0">
                <a:solidFill>
                  <a:srgbClr val="C0C0C0"/>
                </a:solidFill>
              </a:rPr>
              <a:t>Cisco Confidential</a:t>
            </a:r>
          </a:p>
        </p:txBody>
      </p:sp>
      <p:sp>
        <p:nvSpPr>
          <p:cNvPr id="9" name="Rectangle 7"/>
          <p:cNvSpPr>
            <a:spLocks noChangeArrowheads="1"/>
          </p:cNvSpPr>
          <p:nvPr/>
        </p:nvSpPr>
        <p:spPr bwMode="ltGray">
          <a:xfrm>
            <a:off x="11562294" y="6565029"/>
            <a:ext cx="276452" cy="190643"/>
          </a:xfrm>
          <a:prstGeom prst="rect">
            <a:avLst/>
          </a:prstGeom>
          <a:noFill/>
          <a:ln w="9525" algn="ctr">
            <a:noFill/>
            <a:miter lim="800000"/>
            <a:headEnd/>
            <a:tailEnd/>
          </a:ln>
          <a:effectLst/>
        </p:spPr>
        <p:txBody>
          <a:bodyPr wrap="none" lIns="81584" tIns="40842" rIns="81584" bIns="40842" anchor="b">
            <a:spAutoFit/>
          </a:bodyPr>
          <a:lstStyle/>
          <a:p>
            <a:pPr algn="r" defTabSz="809806"/>
            <a:fld id="{DFCF27A5-1A5B-48D3-A060-2758FFBB1ADD}" type="slidenum">
              <a:rPr lang="en-US" sz="700">
                <a:solidFill>
                  <a:srgbClr val="C0C0C0"/>
                </a:solidFill>
              </a:rPr>
              <a:pPr algn="r" defTabSz="809806"/>
              <a:t>‹#›</a:t>
            </a:fld>
            <a:endParaRPr lang="en-US" sz="700" dirty="0">
              <a:solidFill>
                <a:srgbClr val="C0C0C0"/>
              </a:solidFill>
            </a:endParaRPr>
          </a:p>
        </p:txBody>
      </p:sp>
      <p:sp>
        <p:nvSpPr>
          <p:cNvPr id="15" name="Title Placeholder 1"/>
          <p:cNvSpPr>
            <a:spLocks noGrp="1"/>
          </p:cNvSpPr>
          <p:nvPr>
            <p:ph type="title"/>
          </p:nvPr>
        </p:nvSpPr>
        <p:spPr>
          <a:xfrm>
            <a:off x="306188" y="0"/>
            <a:ext cx="11438253" cy="838200"/>
          </a:xfrm>
          <a:prstGeom prst="rect">
            <a:avLst/>
          </a:prstGeom>
        </p:spPr>
        <p:txBody>
          <a:bodyPr vert="horz" lIns="81756" tIns="45451" rIns="81756" bIns="45451" rtlCol="0" anchor="b" anchorCtr="0">
            <a:noAutofit/>
          </a:bodyPr>
          <a:lstStyle/>
          <a:p>
            <a:r>
              <a:rPr lang="en-US" dirty="0" smtClean="0"/>
              <a:t>Slide Title Goes Here</a:t>
            </a:r>
            <a:endParaRPr lang="en-US" dirty="0"/>
          </a:p>
        </p:txBody>
      </p:sp>
    </p:spTree>
  </p:cSld>
  <p:clrMap bg1="lt1" tx1="dk1" bg2="lt2" tx2="dk2" accent1="accent1" accent2="accent2" accent3="accent3" accent4="accent4" accent5="accent5" accent6="accent6" hlink="hlink" folHlink="folHlink"/>
  <p:transition>
    <p:wipe dir="r"/>
  </p:transition>
  <p:timing>
    <p:tnLst>
      <p:par>
        <p:cTn id="1" dur="indefinite" restart="never" nodeType="tmRoot"/>
      </p:par>
    </p:tnLst>
  </p:timing>
  <p:txStyles>
    <p:titleStyle>
      <a:lvl1pPr marL="0" algn="l" defTabSz="909272" rtl="0" eaLnBrk="0" fontAlgn="auto" latinLnBrk="0" hangingPunct="0">
        <a:lnSpc>
          <a:spcPct val="80000"/>
        </a:lnSpc>
        <a:spcBef>
          <a:spcPts val="0"/>
        </a:spcBef>
        <a:spcAft>
          <a:spcPts val="0"/>
        </a:spcAft>
        <a:buNone/>
        <a:defRPr lang="en-US" sz="3600" b="0" kern="1200" spc="0" baseline="0" dirty="0">
          <a:gradFill>
            <a:gsLst>
              <a:gs pos="0">
                <a:srgbClr val="00B2F0"/>
              </a:gs>
              <a:gs pos="44000">
                <a:srgbClr val="40FFFE"/>
              </a:gs>
              <a:gs pos="100000">
                <a:srgbClr val="96CA4B"/>
              </a:gs>
            </a:gsLst>
            <a:lin ang="4800000" scaled="0"/>
          </a:gradFill>
          <a:effectLst/>
          <a:latin typeface="+mj-lt"/>
          <a:ea typeface="+mj-ea"/>
          <a:cs typeface="+mj-cs"/>
        </a:defRPr>
      </a:lvl1pPr>
    </p:titleStyle>
    <p:bodyStyle>
      <a:lvl1pPr marL="227340" indent="-227340" algn="l" defTabSz="909272" rtl="0" eaLnBrk="1" latinLnBrk="0" hangingPunct="1">
        <a:lnSpc>
          <a:spcPct val="95000"/>
        </a:lnSpc>
        <a:spcBef>
          <a:spcPts val="1440"/>
        </a:spcBef>
        <a:buClr>
          <a:srgbClr val="106FE2"/>
        </a:buClr>
        <a:buSzPct val="100000"/>
        <a:buFont typeface="Wingdings" charset="2"/>
        <a:buChar char="§"/>
        <a:tabLst/>
        <a:defRPr lang="en-US" sz="2000" kern="1200" dirty="0" smtClean="0">
          <a:solidFill>
            <a:schemeClr val="bg1"/>
          </a:solidFill>
          <a:latin typeface="+mj-lt"/>
          <a:ea typeface="+mn-ea"/>
          <a:cs typeface="+mn-cs"/>
        </a:defRPr>
      </a:lvl1pPr>
      <a:lvl2pPr marL="404215" indent="0" algn="l" defTabSz="909272" rtl="0" eaLnBrk="1" latinLnBrk="0" hangingPunct="1">
        <a:lnSpc>
          <a:spcPct val="95000"/>
        </a:lnSpc>
        <a:spcBef>
          <a:spcPts val="840"/>
        </a:spcBef>
        <a:buClr>
          <a:srgbClr val="106FE2"/>
        </a:buClr>
        <a:buFont typeface="Lucida Grande"/>
        <a:buChar char="–"/>
        <a:defRPr lang="en-US" sz="1900" kern="1200" dirty="0" smtClean="0">
          <a:solidFill>
            <a:schemeClr val="bg1"/>
          </a:solidFill>
          <a:latin typeface="+mj-lt"/>
          <a:ea typeface="+mn-ea"/>
          <a:cs typeface="+mn-cs"/>
        </a:defRPr>
      </a:lvl2pPr>
      <a:lvl3pPr marL="682018" indent="-1588" algn="l" defTabSz="909272" rtl="0" eaLnBrk="1" latinLnBrk="0" hangingPunct="1">
        <a:lnSpc>
          <a:spcPct val="95000"/>
        </a:lnSpc>
        <a:spcBef>
          <a:spcPts val="840"/>
        </a:spcBef>
        <a:buFont typeface="Arial" pitchFamily="34" charset="0"/>
        <a:buNone/>
        <a:defRPr lang="en-US" sz="1600" kern="1200" dirty="0" smtClean="0">
          <a:solidFill>
            <a:schemeClr val="bg1"/>
          </a:solidFill>
          <a:latin typeface="+mj-lt"/>
          <a:ea typeface="+mn-ea"/>
          <a:cs typeface="+mn-cs"/>
        </a:defRPr>
      </a:lvl3pPr>
      <a:lvl4pPr marL="861916" indent="0" algn="l" defTabSz="909272" rtl="0" eaLnBrk="1" latinLnBrk="0" hangingPunct="1">
        <a:lnSpc>
          <a:spcPct val="95000"/>
        </a:lnSpc>
        <a:spcBef>
          <a:spcPts val="840"/>
        </a:spcBef>
        <a:buFont typeface="Arial" pitchFamily="34" charset="0"/>
        <a:buNone/>
        <a:defRPr lang="en-US" sz="1500" kern="1200" dirty="0" smtClean="0">
          <a:solidFill>
            <a:schemeClr val="bg1"/>
          </a:solidFill>
          <a:latin typeface="+mj-lt"/>
          <a:ea typeface="+mn-ea"/>
          <a:cs typeface="+mn-cs"/>
        </a:defRPr>
      </a:lvl4pPr>
      <a:lvl5pPr marL="1024509" indent="0" algn="l" defTabSz="909272" rtl="0" eaLnBrk="1" latinLnBrk="0" hangingPunct="1">
        <a:lnSpc>
          <a:spcPct val="95000"/>
        </a:lnSpc>
        <a:spcBef>
          <a:spcPts val="840"/>
        </a:spcBef>
        <a:buFont typeface="Arial" pitchFamily="34" charset="0"/>
        <a:buNone/>
        <a:defRPr lang="en-US" sz="1500" kern="1200" dirty="0">
          <a:solidFill>
            <a:schemeClr val="bg1"/>
          </a:solidFill>
          <a:latin typeface="+mj-lt"/>
          <a:ea typeface="+mn-ea"/>
          <a:cs typeface="+mn-cs"/>
        </a:defRPr>
      </a:lvl5pPr>
      <a:lvl6pPr marL="2500554" indent="-227340" algn="l" defTabSz="90927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55073" indent="-227340" algn="l" defTabSz="90927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09758" indent="-227340" algn="l" defTabSz="90927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64392" indent="-227340" algn="l" defTabSz="90927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09272" rtl="0" eaLnBrk="1" latinLnBrk="0" hangingPunct="1">
        <a:defRPr sz="1900" kern="1200">
          <a:solidFill>
            <a:schemeClr val="tx1"/>
          </a:solidFill>
          <a:latin typeface="+mn-lt"/>
          <a:ea typeface="+mn-ea"/>
          <a:cs typeface="+mn-cs"/>
        </a:defRPr>
      </a:lvl1pPr>
      <a:lvl2pPr marL="454584" algn="l" defTabSz="909272" rtl="0" eaLnBrk="1" latinLnBrk="0" hangingPunct="1">
        <a:defRPr sz="1900" kern="1200">
          <a:solidFill>
            <a:schemeClr val="tx1"/>
          </a:solidFill>
          <a:latin typeface="+mn-lt"/>
          <a:ea typeface="+mn-ea"/>
          <a:cs typeface="+mn-cs"/>
        </a:defRPr>
      </a:lvl2pPr>
      <a:lvl3pPr marL="909272" algn="l" defTabSz="909272" rtl="0" eaLnBrk="1" latinLnBrk="0" hangingPunct="1">
        <a:defRPr sz="1900" kern="1200">
          <a:solidFill>
            <a:schemeClr val="tx1"/>
          </a:solidFill>
          <a:latin typeface="+mn-lt"/>
          <a:ea typeface="+mn-ea"/>
          <a:cs typeface="+mn-cs"/>
        </a:defRPr>
      </a:lvl3pPr>
      <a:lvl4pPr marL="1363927" algn="l" defTabSz="909272" rtl="0" eaLnBrk="1" latinLnBrk="0" hangingPunct="1">
        <a:defRPr sz="1900" kern="1200">
          <a:solidFill>
            <a:schemeClr val="tx1"/>
          </a:solidFill>
          <a:latin typeface="+mn-lt"/>
          <a:ea typeface="+mn-ea"/>
          <a:cs typeface="+mn-cs"/>
        </a:defRPr>
      </a:lvl4pPr>
      <a:lvl5pPr marL="1818542" algn="l" defTabSz="909272" rtl="0" eaLnBrk="1" latinLnBrk="0" hangingPunct="1">
        <a:defRPr sz="1900" kern="1200">
          <a:solidFill>
            <a:schemeClr val="tx1"/>
          </a:solidFill>
          <a:latin typeface="+mn-lt"/>
          <a:ea typeface="+mn-ea"/>
          <a:cs typeface="+mn-cs"/>
        </a:defRPr>
      </a:lvl5pPr>
      <a:lvl6pPr marL="2273129" algn="l" defTabSz="909272" rtl="0" eaLnBrk="1" latinLnBrk="0" hangingPunct="1">
        <a:defRPr sz="1900" kern="1200">
          <a:solidFill>
            <a:schemeClr val="tx1"/>
          </a:solidFill>
          <a:latin typeface="+mn-lt"/>
          <a:ea typeface="+mn-ea"/>
          <a:cs typeface="+mn-cs"/>
        </a:defRPr>
      </a:lvl6pPr>
      <a:lvl7pPr marL="2727808" algn="l" defTabSz="909272" rtl="0" eaLnBrk="1" latinLnBrk="0" hangingPunct="1">
        <a:defRPr sz="1900" kern="1200">
          <a:solidFill>
            <a:schemeClr val="tx1"/>
          </a:solidFill>
          <a:latin typeface="+mn-lt"/>
          <a:ea typeface="+mn-ea"/>
          <a:cs typeface="+mn-cs"/>
        </a:defRPr>
      </a:lvl7pPr>
      <a:lvl8pPr marL="3182471" algn="l" defTabSz="909272" rtl="0" eaLnBrk="1" latinLnBrk="0" hangingPunct="1">
        <a:defRPr sz="1900" kern="1200">
          <a:solidFill>
            <a:schemeClr val="tx1"/>
          </a:solidFill>
          <a:latin typeface="+mn-lt"/>
          <a:ea typeface="+mn-ea"/>
          <a:cs typeface="+mn-cs"/>
        </a:defRPr>
      </a:lvl8pPr>
      <a:lvl9pPr marL="3637079" algn="l" defTabSz="909272" rtl="0" eaLnBrk="1" latinLnBrk="0" hangingPunct="1">
        <a:defRPr sz="19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rgbClr val="000000"/>
        </a:solidFill>
        <a:effectLst/>
      </p:bgPr>
    </p:bg>
    <p:spTree>
      <p:nvGrpSpPr>
        <p:cNvPr id="1" name=""/>
        <p:cNvGrpSpPr/>
        <p:nvPr/>
      </p:nvGrpSpPr>
      <p:grpSpPr>
        <a:xfrm>
          <a:off x="0" y="0"/>
          <a:ext cx="0" cy="0"/>
          <a:chOff x="0" y="0"/>
          <a:chExt cx="0" cy="0"/>
        </a:xfrm>
      </p:grpSpPr>
      <p:pic>
        <p:nvPicPr>
          <p:cNvPr id="8" name="Picture 7" descr="bg_D1.jpg"/>
          <p:cNvPicPr>
            <a:picLocks/>
          </p:cNvPicPr>
          <p:nvPr userDrawn="1"/>
        </p:nvPicPr>
        <p:blipFill>
          <a:blip r:embed="rId2"/>
          <a:stretch>
            <a:fillRect/>
          </a:stretch>
        </p:blipFill>
        <p:spPr>
          <a:xfrm>
            <a:off x="10668" y="895"/>
            <a:ext cx="12185774" cy="6856212"/>
          </a:xfrm>
          <a:prstGeom prst="rect">
            <a:avLst/>
          </a:prstGeom>
        </p:spPr>
      </p:pic>
      <p:sp>
        <p:nvSpPr>
          <p:cNvPr id="7" name="Rectangle 6"/>
          <p:cNvSpPr/>
          <p:nvPr userDrawn="1"/>
        </p:nvSpPr>
        <p:spPr>
          <a:xfrm>
            <a:off x="0" y="3"/>
            <a:ext cx="12188825" cy="2755900"/>
          </a:xfrm>
          <a:prstGeom prst="rect">
            <a:avLst/>
          </a:prstGeom>
          <a:gradFill flip="none" rotWithShape="1">
            <a:gsLst>
              <a:gs pos="0">
                <a:srgbClr val="001A38"/>
              </a:gs>
              <a:gs pos="100000">
                <a:srgbClr val="FFFFFF">
                  <a:alpha val="0"/>
                </a:srgbClr>
              </a:gs>
            </a:gsLst>
            <a:lin ang="5400000" scaled="0"/>
            <a:tileRect/>
          </a:gra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90900" tIns="45451" rIns="90900" bIns="45451" rtlCol="0" anchor="ctr"/>
          <a:lstStyle/>
          <a:p>
            <a:pPr algn="ctr"/>
            <a:endParaRPr lang="en-US" dirty="0" smtClean="0">
              <a:solidFill>
                <a:srgbClr val="FFFFFF"/>
              </a:solidFill>
            </a:endParaRPr>
          </a:p>
        </p:txBody>
      </p:sp>
      <p:sp>
        <p:nvSpPr>
          <p:cNvPr id="10" name="Rectangle 4"/>
          <p:cNvSpPr>
            <a:spLocks noChangeArrowheads="1"/>
          </p:cNvSpPr>
          <p:nvPr/>
        </p:nvSpPr>
        <p:spPr bwMode="ltGray">
          <a:xfrm>
            <a:off x="354310" y="6570865"/>
            <a:ext cx="4559499" cy="190643"/>
          </a:xfrm>
          <a:prstGeom prst="rect">
            <a:avLst/>
          </a:prstGeom>
          <a:noFill/>
          <a:ln w="9525">
            <a:noFill/>
            <a:miter lim="800000"/>
            <a:headEnd/>
            <a:tailEnd/>
          </a:ln>
          <a:effectLst/>
        </p:spPr>
        <p:txBody>
          <a:bodyPr wrap="square" lIns="81584" tIns="40842" rIns="81584" bIns="40842" anchor="b" anchorCtr="0">
            <a:spAutoFit/>
          </a:bodyPr>
          <a:lstStyle/>
          <a:p>
            <a:pPr defTabSz="809806"/>
            <a:r>
              <a:rPr lang="en-US" sz="700" dirty="0" smtClean="0">
                <a:solidFill>
                  <a:srgbClr val="C0C0C0"/>
                </a:solidFill>
              </a:rPr>
              <a:t>© 2013 Cisco and/or its affiliates. All rights reserved.</a:t>
            </a:r>
            <a:endParaRPr lang="en-US" sz="700" dirty="0">
              <a:solidFill>
                <a:srgbClr val="C0C0C0"/>
              </a:solidFill>
            </a:endParaRPr>
          </a:p>
        </p:txBody>
      </p:sp>
      <p:sp>
        <p:nvSpPr>
          <p:cNvPr id="11" name="Rectangle 5"/>
          <p:cNvSpPr>
            <a:spLocks noChangeArrowheads="1"/>
          </p:cNvSpPr>
          <p:nvPr/>
        </p:nvSpPr>
        <p:spPr bwMode="ltGray">
          <a:xfrm>
            <a:off x="10546779" y="6569626"/>
            <a:ext cx="884510" cy="190203"/>
          </a:xfrm>
          <a:prstGeom prst="rect">
            <a:avLst/>
          </a:prstGeom>
          <a:noFill/>
          <a:ln w="9525">
            <a:noFill/>
            <a:miter lim="800000"/>
            <a:headEnd/>
            <a:tailEnd/>
          </a:ln>
          <a:effectLst/>
        </p:spPr>
        <p:txBody>
          <a:bodyPr wrap="none" lIns="81584" tIns="40842" rIns="81584" bIns="40842" anchor="b">
            <a:spAutoFit/>
          </a:bodyPr>
          <a:lstStyle/>
          <a:p>
            <a:pPr algn="r" defTabSz="809806"/>
            <a:r>
              <a:rPr lang="en-US" sz="700" dirty="0">
                <a:solidFill>
                  <a:srgbClr val="C0C0C0"/>
                </a:solidFill>
              </a:rPr>
              <a:t>Cisco Confidential</a:t>
            </a:r>
          </a:p>
        </p:txBody>
      </p:sp>
      <p:sp>
        <p:nvSpPr>
          <p:cNvPr id="9" name="Rectangle 7"/>
          <p:cNvSpPr>
            <a:spLocks noChangeArrowheads="1"/>
          </p:cNvSpPr>
          <p:nvPr/>
        </p:nvSpPr>
        <p:spPr bwMode="ltGray">
          <a:xfrm>
            <a:off x="11562294" y="6565029"/>
            <a:ext cx="276452" cy="190643"/>
          </a:xfrm>
          <a:prstGeom prst="rect">
            <a:avLst/>
          </a:prstGeom>
          <a:noFill/>
          <a:ln w="9525" algn="ctr">
            <a:noFill/>
            <a:miter lim="800000"/>
            <a:headEnd/>
            <a:tailEnd/>
          </a:ln>
          <a:effectLst/>
        </p:spPr>
        <p:txBody>
          <a:bodyPr wrap="none" lIns="81584" tIns="40842" rIns="81584" bIns="40842" anchor="b">
            <a:spAutoFit/>
          </a:bodyPr>
          <a:lstStyle/>
          <a:p>
            <a:pPr algn="r" defTabSz="809806"/>
            <a:fld id="{DFCF27A5-1A5B-48D3-A060-2758FFBB1ADD}" type="slidenum">
              <a:rPr lang="en-US" sz="700">
                <a:solidFill>
                  <a:srgbClr val="C0C0C0"/>
                </a:solidFill>
              </a:rPr>
              <a:pPr algn="r" defTabSz="809806"/>
              <a:t>‹#›</a:t>
            </a:fld>
            <a:endParaRPr lang="en-US" sz="700" dirty="0">
              <a:solidFill>
                <a:srgbClr val="C0C0C0"/>
              </a:solidFill>
            </a:endParaRPr>
          </a:p>
        </p:txBody>
      </p:sp>
      <p:sp>
        <p:nvSpPr>
          <p:cNvPr id="15" name="Title Placeholder 1"/>
          <p:cNvSpPr>
            <a:spLocks noGrp="1"/>
          </p:cNvSpPr>
          <p:nvPr>
            <p:ph type="title"/>
          </p:nvPr>
        </p:nvSpPr>
        <p:spPr>
          <a:xfrm>
            <a:off x="306188" y="0"/>
            <a:ext cx="11438253" cy="838200"/>
          </a:xfrm>
          <a:prstGeom prst="rect">
            <a:avLst/>
          </a:prstGeom>
        </p:spPr>
        <p:txBody>
          <a:bodyPr vert="horz" lIns="81756" tIns="45451" rIns="81756" bIns="45451" rtlCol="0" anchor="b" anchorCtr="0">
            <a:noAutofit/>
          </a:bodyPr>
          <a:lstStyle/>
          <a:p>
            <a:r>
              <a:rPr lang="en-US" dirty="0" smtClean="0"/>
              <a:t>Slide Title Goes Here</a:t>
            </a:r>
            <a:endParaRPr lang="en-US" dirty="0"/>
          </a:p>
        </p:txBody>
      </p:sp>
    </p:spTree>
  </p:cSld>
  <p:clrMap bg1="lt1" tx1="dk1" bg2="lt2" tx2="dk2" accent1="accent1" accent2="accent2" accent3="accent3" accent4="accent4" accent5="accent5" accent6="accent6" hlink="hlink" folHlink="folHlink"/>
  <p:transition>
    <p:wipe dir="r"/>
  </p:transition>
  <p:timing>
    <p:tnLst>
      <p:par>
        <p:cTn id="1" dur="indefinite" restart="never" nodeType="tmRoot"/>
      </p:par>
    </p:tnLst>
  </p:timing>
  <p:txStyles>
    <p:titleStyle>
      <a:lvl1pPr marL="0" algn="l" defTabSz="909272" rtl="0" eaLnBrk="0" fontAlgn="auto" latinLnBrk="0" hangingPunct="0">
        <a:lnSpc>
          <a:spcPct val="80000"/>
        </a:lnSpc>
        <a:spcBef>
          <a:spcPts val="0"/>
        </a:spcBef>
        <a:spcAft>
          <a:spcPts val="0"/>
        </a:spcAft>
        <a:buNone/>
        <a:defRPr lang="en-US" sz="3600" b="0" kern="1200" spc="0" baseline="0" dirty="0">
          <a:gradFill>
            <a:gsLst>
              <a:gs pos="0">
                <a:srgbClr val="00B2F0"/>
              </a:gs>
              <a:gs pos="44000">
                <a:srgbClr val="40FFFE"/>
              </a:gs>
              <a:gs pos="100000">
                <a:srgbClr val="96CA4B"/>
              </a:gs>
            </a:gsLst>
            <a:lin ang="4800000" scaled="0"/>
          </a:gradFill>
          <a:effectLst/>
          <a:latin typeface="+mj-lt"/>
          <a:ea typeface="+mj-ea"/>
          <a:cs typeface="+mj-cs"/>
        </a:defRPr>
      </a:lvl1pPr>
    </p:titleStyle>
    <p:bodyStyle>
      <a:lvl1pPr marL="227340" indent="-227340" algn="l" defTabSz="909272" rtl="0" eaLnBrk="1" latinLnBrk="0" hangingPunct="1">
        <a:lnSpc>
          <a:spcPct val="95000"/>
        </a:lnSpc>
        <a:spcBef>
          <a:spcPts val="1440"/>
        </a:spcBef>
        <a:buClr>
          <a:srgbClr val="106FE2"/>
        </a:buClr>
        <a:buSzPct val="100000"/>
        <a:buFont typeface="Wingdings" charset="2"/>
        <a:buChar char="§"/>
        <a:tabLst/>
        <a:defRPr lang="en-US" sz="2000" kern="1200" dirty="0" smtClean="0">
          <a:solidFill>
            <a:schemeClr val="bg1"/>
          </a:solidFill>
          <a:latin typeface="+mj-lt"/>
          <a:ea typeface="+mn-ea"/>
          <a:cs typeface="+mn-cs"/>
        </a:defRPr>
      </a:lvl1pPr>
      <a:lvl2pPr marL="404215" indent="0" algn="l" defTabSz="909272" rtl="0" eaLnBrk="1" latinLnBrk="0" hangingPunct="1">
        <a:lnSpc>
          <a:spcPct val="95000"/>
        </a:lnSpc>
        <a:spcBef>
          <a:spcPts val="840"/>
        </a:spcBef>
        <a:buClr>
          <a:srgbClr val="106FE2"/>
        </a:buClr>
        <a:buFont typeface="Lucida Grande"/>
        <a:buChar char="–"/>
        <a:defRPr lang="en-US" sz="1900" kern="1200" dirty="0" smtClean="0">
          <a:solidFill>
            <a:schemeClr val="bg1"/>
          </a:solidFill>
          <a:latin typeface="+mj-lt"/>
          <a:ea typeface="+mn-ea"/>
          <a:cs typeface="+mn-cs"/>
        </a:defRPr>
      </a:lvl2pPr>
      <a:lvl3pPr marL="682018" indent="-1588" algn="l" defTabSz="909272" rtl="0" eaLnBrk="1" latinLnBrk="0" hangingPunct="1">
        <a:lnSpc>
          <a:spcPct val="95000"/>
        </a:lnSpc>
        <a:spcBef>
          <a:spcPts val="840"/>
        </a:spcBef>
        <a:buFont typeface="Arial" pitchFamily="34" charset="0"/>
        <a:buNone/>
        <a:defRPr lang="en-US" sz="1600" kern="1200" dirty="0" smtClean="0">
          <a:solidFill>
            <a:schemeClr val="bg1"/>
          </a:solidFill>
          <a:latin typeface="+mj-lt"/>
          <a:ea typeface="+mn-ea"/>
          <a:cs typeface="+mn-cs"/>
        </a:defRPr>
      </a:lvl3pPr>
      <a:lvl4pPr marL="861916" indent="0" algn="l" defTabSz="909272" rtl="0" eaLnBrk="1" latinLnBrk="0" hangingPunct="1">
        <a:lnSpc>
          <a:spcPct val="95000"/>
        </a:lnSpc>
        <a:spcBef>
          <a:spcPts val="840"/>
        </a:spcBef>
        <a:buFont typeface="Arial" pitchFamily="34" charset="0"/>
        <a:buNone/>
        <a:defRPr lang="en-US" sz="1500" kern="1200" dirty="0" smtClean="0">
          <a:solidFill>
            <a:schemeClr val="bg1"/>
          </a:solidFill>
          <a:latin typeface="+mj-lt"/>
          <a:ea typeface="+mn-ea"/>
          <a:cs typeface="+mn-cs"/>
        </a:defRPr>
      </a:lvl4pPr>
      <a:lvl5pPr marL="1024509" indent="0" algn="l" defTabSz="909272" rtl="0" eaLnBrk="1" latinLnBrk="0" hangingPunct="1">
        <a:lnSpc>
          <a:spcPct val="95000"/>
        </a:lnSpc>
        <a:spcBef>
          <a:spcPts val="840"/>
        </a:spcBef>
        <a:buFont typeface="Arial" pitchFamily="34" charset="0"/>
        <a:buNone/>
        <a:defRPr lang="en-US" sz="1500" kern="1200" dirty="0">
          <a:solidFill>
            <a:schemeClr val="bg1"/>
          </a:solidFill>
          <a:latin typeface="+mj-lt"/>
          <a:ea typeface="+mn-ea"/>
          <a:cs typeface="+mn-cs"/>
        </a:defRPr>
      </a:lvl5pPr>
      <a:lvl6pPr marL="2500554" indent="-227340" algn="l" defTabSz="90927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55073" indent="-227340" algn="l" defTabSz="90927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09758" indent="-227340" algn="l" defTabSz="90927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64392" indent="-227340" algn="l" defTabSz="90927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09272" rtl="0" eaLnBrk="1" latinLnBrk="0" hangingPunct="1">
        <a:defRPr sz="1900" kern="1200">
          <a:solidFill>
            <a:schemeClr val="tx1"/>
          </a:solidFill>
          <a:latin typeface="+mn-lt"/>
          <a:ea typeface="+mn-ea"/>
          <a:cs typeface="+mn-cs"/>
        </a:defRPr>
      </a:lvl1pPr>
      <a:lvl2pPr marL="454584" algn="l" defTabSz="909272" rtl="0" eaLnBrk="1" latinLnBrk="0" hangingPunct="1">
        <a:defRPr sz="1900" kern="1200">
          <a:solidFill>
            <a:schemeClr val="tx1"/>
          </a:solidFill>
          <a:latin typeface="+mn-lt"/>
          <a:ea typeface="+mn-ea"/>
          <a:cs typeface="+mn-cs"/>
        </a:defRPr>
      </a:lvl2pPr>
      <a:lvl3pPr marL="909272" algn="l" defTabSz="909272" rtl="0" eaLnBrk="1" latinLnBrk="0" hangingPunct="1">
        <a:defRPr sz="1900" kern="1200">
          <a:solidFill>
            <a:schemeClr val="tx1"/>
          </a:solidFill>
          <a:latin typeface="+mn-lt"/>
          <a:ea typeface="+mn-ea"/>
          <a:cs typeface="+mn-cs"/>
        </a:defRPr>
      </a:lvl3pPr>
      <a:lvl4pPr marL="1363927" algn="l" defTabSz="909272" rtl="0" eaLnBrk="1" latinLnBrk="0" hangingPunct="1">
        <a:defRPr sz="1900" kern="1200">
          <a:solidFill>
            <a:schemeClr val="tx1"/>
          </a:solidFill>
          <a:latin typeface="+mn-lt"/>
          <a:ea typeface="+mn-ea"/>
          <a:cs typeface="+mn-cs"/>
        </a:defRPr>
      </a:lvl4pPr>
      <a:lvl5pPr marL="1818542" algn="l" defTabSz="909272" rtl="0" eaLnBrk="1" latinLnBrk="0" hangingPunct="1">
        <a:defRPr sz="1900" kern="1200">
          <a:solidFill>
            <a:schemeClr val="tx1"/>
          </a:solidFill>
          <a:latin typeface="+mn-lt"/>
          <a:ea typeface="+mn-ea"/>
          <a:cs typeface="+mn-cs"/>
        </a:defRPr>
      </a:lvl5pPr>
      <a:lvl6pPr marL="2273129" algn="l" defTabSz="909272" rtl="0" eaLnBrk="1" latinLnBrk="0" hangingPunct="1">
        <a:defRPr sz="1900" kern="1200">
          <a:solidFill>
            <a:schemeClr val="tx1"/>
          </a:solidFill>
          <a:latin typeface="+mn-lt"/>
          <a:ea typeface="+mn-ea"/>
          <a:cs typeface="+mn-cs"/>
        </a:defRPr>
      </a:lvl6pPr>
      <a:lvl7pPr marL="2727808" algn="l" defTabSz="909272" rtl="0" eaLnBrk="1" latinLnBrk="0" hangingPunct="1">
        <a:defRPr sz="1900" kern="1200">
          <a:solidFill>
            <a:schemeClr val="tx1"/>
          </a:solidFill>
          <a:latin typeface="+mn-lt"/>
          <a:ea typeface="+mn-ea"/>
          <a:cs typeface="+mn-cs"/>
        </a:defRPr>
      </a:lvl7pPr>
      <a:lvl8pPr marL="3182471" algn="l" defTabSz="909272" rtl="0" eaLnBrk="1" latinLnBrk="0" hangingPunct="1">
        <a:defRPr sz="1900" kern="1200">
          <a:solidFill>
            <a:schemeClr val="tx1"/>
          </a:solidFill>
          <a:latin typeface="+mn-lt"/>
          <a:ea typeface="+mn-ea"/>
          <a:cs typeface="+mn-cs"/>
        </a:defRPr>
      </a:lvl8pPr>
      <a:lvl9pPr marL="3637079" algn="l" defTabSz="909272" rtl="0" eaLnBrk="1" latinLnBrk="0" hangingPunct="1">
        <a:defRPr sz="19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rgbClr val="000000"/>
        </a:solidFill>
        <a:effectLst/>
      </p:bgPr>
    </p:bg>
    <p:spTree>
      <p:nvGrpSpPr>
        <p:cNvPr id="1" name=""/>
        <p:cNvGrpSpPr/>
        <p:nvPr/>
      </p:nvGrpSpPr>
      <p:grpSpPr>
        <a:xfrm>
          <a:off x="0" y="0"/>
          <a:ext cx="0" cy="0"/>
          <a:chOff x="0" y="0"/>
          <a:chExt cx="0" cy="0"/>
        </a:xfrm>
      </p:grpSpPr>
      <p:pic>
        <p:nvPicPr>
          <p:cNvPr id="8" name="Picture 7" descr="bg_D1.jpg"/>
          <p:cNvPicPr>
            <a:picLocks/>
          </p:cNvPicPr>
          <p:nvPr userDrawn="1"/>
        </p:nvPicPr>
        <p:blipFill>
          <a:blip r:embed="rId4"/>
          <a:stretch>
            <a:fillRect/>
          </a:stretch>
        </p:blipFill>
        <p:spPr>
          <a:xfrm>
            <a:off x="10668" y="895"/>
            <a:ext cx="12185774" cy="6856212"/>
          </a:xfrm>
          <a:prstGeom prst="rect">
            <a:avLst/>
          </a:prstGeom>
        </p:spPr>
      </p:pic>
      <p:sp>
        <p:nvSpPr>
          <p:cNvPr id="7" name="Rectangle 6"/>
          <p:cNvSpPr/>
          <p:nvPr userDrawn="1"/>
        </p:nvSpPr>
        <p:spPr>
          <a:xfrm>
            <a:off x="0" y="3"/>
            <a:ext cx="12188825" cy="2755900"/>
          </a:xfrm>
          <a:prstGeom prst="rect">
            <a:avLst/>
          </a:prstGeom>
          <a:gradFill flip="none" rotWithShape="1">
            <a:gsLst>
              <a:gs pos="0">
                <a:srgbClr val="001A38"/>
              </a:gs>
              <a:gs pos="100000">
                <a:srgbClr val="FFFFFF">
                  <a:alpha val="0"/>
                </a:srgbClr>
              </a:gs>
            </a:gsLst>
            <a:lin ang="5400000" scaled="0"/>
            <a:tileRect/>
          </a:gra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90900" tIns="45451" rIns="90900" bIns="45451" rtlCol="0" anchor="ctr"/>
          <a:lstStyle/>
          <a:p>
            <a:pPr algn="ctr"/>
            <a:endParaRPr lang="en-US" dirty="0" smtClean="0">
              <a:solidFill>
                <a:srgbClr val="FFFFFF"/>
              </a:solidFill>
            </a:endParaRPr>
          </a:p>
        </p:txBody>
      </p:sp>
      <p:sp>
        <p:nvSpPr>
          <p:cNvPr id="10" name="Rectangle 4"/>
          <p:cNvSpPr>
            <a:spLocks noChangeArrowheads="1"/>
          </p:cNvSpPr>
          <p:nvPr/>
        </p:nvSpPr>
        <p:spPr bwMode="ltGray">
          <a:xfrm>
            <a:off x="354310" y="6570865"/>
            <a:ext cx="4559499" cy="190643"/>
          </a:xfrm>
          <a:prstGeom prst="rect">
            <a:avLst/>
          </a:prstGeom>
          <a:noFill/>
          <a:ln w="9525">
            <a:noFill/>
            <a:miter lim="800000"/>
            <a:headEnd/>
            <a:tailEnd/>
          </a:ln>
          <a:effectLst/>
        </p:spPr>
        <p:txBody>
          <a:bodyPr wrap="square" lIns="81584" tIns="40842" rIns="81584" bIns="40842" anchor="b" anchorCtr="0">
            <a:spAutoFit/>
          </a:bodyPr>
          <a:lstStyle/>
          <a:p>
            <a:pPr defTabSz="809806"/>
            <a:r>
              <a:rPr lang="en-US" sz="700" dirty="0" smtClean="0">
                <a:solidFill>
                  <a:srgbClr val="C0C0C0"/>
                </a:solidFill>
              </a:rPr>
              <a:t>© 2013 Cisco and/or its affiliates. All rights reserved.</a:t>
            </a:r>
            <a:endParaRPr lang="en-US" sz="700" dirty="0">
              <a:solidFill>
                <a:srgbClr val="C0C0C0"/>
              </a:solidFill>
            </a:endParaRPr>
          </a:p>
        </p:txBody>
      </p:sp>
      <p:sp>
        <p:nvSpPr>
          <p:cNvPr id="11" name="Rectangle 5"/>
          <p:cNvSpPr>
            <a:spLocks noChangeArrowheads="1"/>
          </p:cNvSpPr>
          <p:nvPr/>
        </p:nvSpPr>
        <p:spPr bwMode="ltGray">
          <a:xfrm>
            <a:off x="10546779" y="6569626"/>
            <a:ext cx="884510" cy="190203"/>
          </a:xfrm>
          <a:prstGeom prst="rect">
            <a:avLst/>
          </a:prstGeom>
          <a:noFill/>
          <a:ln w="9525">
            <a:noFill/>
            <a:miter lim="800000"/>
            <a:headEnd/>
            <a:tailEnd/>
          </a:ln>
          <a:effectLst/>
        </p:spPr>
        <p:txBody>
          <a:bodyPr wrap="none" lIns="81584" tIns="40842" rIns="81584" bIns="40842" anchor="b">
            <a:spAutoFit/>
          </a:bodyPr>
          <a:lstStyle/>
          <a:p>
            <a:pPr algn="r" defTabSz="809806"/>
            <a:r>
              <a:rPr lang="en-US" sz="700" dirty="0">
                <a:solidFill>
                  <a:srgbClr val="C0C0C0"/>
                </a:solidFill>
              </a:rPr>
              <a:t>Cisco Confidential</a:t>
            </a:r>
          </a:p>
        </p:txBody>
      </p:sp>
      <p:sp>
        <p:nvSpPr>
          <p:cNvPr id="9" name="Rectangle 7"/>
          <p:cNvSpPr>
            <a:spLocks noChangeArrowheads="1"/>
          </p:cNvSpPr>
          <p:nvPr/>
        </p:nvSpPr>
        <p:spPr bwMode="ltGray">
          <a:xfrm>
            <a:off x="11562294" y="6565029"/>
            <a:ext cx="276452" cy="190643"/>
          </a:xfrm>
          <a:prstGeom prst="rect">
            <a:avLst/>
          </a:prstGeom>
          <a:noFill/>
          <a:ln w="9525" algn="ctr">
            <a:noFill/>
            <a:miter lim="800000"/>
            <a:headEnd/>
            <a:tailEnd/>
          </a:ln>
          <a:effectLst/>
        </p:spPr>
        <p:txBody>
          <a:bodyPr wrap="none" lIns="81584" tIns="40842" rIns="81584" bIns="40842" anchor="b">
            <a:spAutoFit/>
          </a:bodyPr>
          <a:lstStyle/>
          <a:p>
            <a:pPr algn="r" defTabSz="809806"/>
            <a:fld id="{DFCF27A5-1A5B-48D3-A060-2758FFBB1ADD}" type="slidenum">
              <a:rPr lang="en-US" sz="700">
                <a:solidFill>
                  <a:srgbClr val="C0C0C0"/>
                </a:solidFill>
              </a:rPr>
              <a:pPr algn="r" defTabSz="809806"/>
              <a:t>‹#›</a:t>
            </a:fld>
            <a:endParaRPr lang="en-US" sz="700" dirty="0">
              <a:solidFill>
                <a:srgbClr val="C0C0C0"/>
              </a:solidFill>
            </a:endParaRPr>
          </a:p>
        </p:txBody>
      </p:sp>
      <p:sp>
        <p:nvSpPr>
          <p:cNvPr id="15" name="Title Placeholder 1"/>
          <p:cNvSpPr>
            <a:spLocks noGrp="1"/>
          </p:cNvSpPr>
          <p:nvPr>
            <p:ph type="title"/>
          </p:nvPr>
        </p:nvSpPr>
        <p:spPr>
          <a:xfrm>
            <a:off x="306188" y="0"/>
            <a:ext cx="11438253" cy="838200"/>
          </a:xfrm>
          <a:prstGeom prst="rect">
            <a:avLst/>
          </a:prstGeom>
        </p:spPr>
        <p:txBody>
          <a:bodyPr vert="horz" lIns="81756" tIns="45451" rIns="81756" bIns="45451" rtlCol="0" anchor="b" anchorCtr="0">
            <a:noAutofit/>
          </a:bodyPr>
          <a:lstStyle/>
          <a:p>
            <a:r>
              <a:rPr lang="en-US" dirty="0" smtClean="0"/>
              <a:t>Slide Title Goes Here</a:t>
            </a:r>
            <a:endParaRPr lang="en-US" dirty="0"/>
          </a:p>
        </p:txBody>
      </p:sp>
    </p:spTree>
  </p:cSld>
  <p:clrMap bg1="lt1" tx1="dk1" bg2="lt2" tx2="dk2" accent1="accent1" accent2="accent2" accent3="accent3" accent4="accent4" accent5="accent5" accent6="accent6" hlink="hlink" folHlink="folHlink"/>
  <p:sldLayoutIdLst>
    <p:sldLayoutId id="2147484024" r:id="rId1"/>
    <p:sldLayoutId id="2147484079" r:id="rId2"/>
  </p:sldLayoutIdLst>
  <p:transition>
    <p:wipe dir="r"/>
  </p:transition>
  <p:timing>
    <p:tnLst>
      <p:par>
        <p:cTn id="1" dur="indefinite" restart="never" nodeType="tmRoot"/>
      </p:par>
    </p:tnLst>
  </p:timing>
  <p:txStyles>
    <p:titleStyle>
      <a:lvl1pPr marL="0" algn="l" defTabSz="909272" rtl="0" eaLnBrk="0" fontAlgn="auto" latinLnBrk="0" hangingPunct="0">
        <a:lnSpc>
          <a:spcPct val="80000"/>
        </a:lnSpc>
        <a:spcBef>
          <a:spcPts val="0"/>
        </a:spcBef>
        <a:spcAft>
          <a:spcPts val="0"/>
        </a:spcAft>
        <a:buNone/>
        <a:defRPr lang="en-US" sz="3600" b="0" kern="1200" spc="0" baseline="0" dirty="0">
          <a:gradFill>
            <a:gsLst>
              <a:gs pos="0">
                <a:srgbClr val="00B2F0"/>
              </a:gs>
              <a:gs pos="44000">
                <a:srgbClr val="40FFFE"/>
              </a:gs>
              <a:gs pos="100000">
                <a:srgbClr val="96CA4B"/>
              </a:gs>
            </a:gsLst>
            <a:lin ang="4800000" scaled="0"/>
          </a:gradFill>
          <a:effectLst/>
          <a:latin typeface="+mj-lt"/>
          <a:ea typeface="+mj-ea"/>
          <a:cs typeface="+mj-cs"/>
        </a:defRPr>
      </a:lvl1pPr>
    </p:titleStyle>
    <p:bodyStyle>
      <a:lvl1pPr marL="227340" indent="-227340" algn="l" defTabSz="909272" rtl="0" eaLnBrk="1" latinLnBrk="0" hangingPunct="1">
        <a:lnSpc>
          <a:spcPct val="95000"/>
        </a:lnSpc>
        <a:spcBef>
          <a:spcPts val="1440"/>
        </a:spcBef>
        <a:buClr>
          <a:srgbClr val="106FE2"/>
        </a:buClr>
        <a:buSzPct val="100000"/>
        <a:buFont typeface="Wingdings" charset="2"/>
        <a:buChar char="§"/>
        <a:tabLst/>
        <a:defRPr lang="en-US" sz="2000" kern="1200" dirty="0" smtClean="0">
          <a:solidFill>
            <a:schemeClr val="bg1"/>
          </a:solidFill>
          <a:latin typeface="+mj-lt"/>
          <a:ea typeface="+mn-ea"/>
          <a:cs typeface="+mn-cs"/>
        </a:defRPr>
      </a:lvl1pPr>
      <a:lvl2pPr marL="404215" indent="0" algn="l" defTabSz="909272" rtl="0" eaLnBrk="1" latinLnBrk="0" hangingPunct="1">
        <a:lnSpc>
          <a:spcPct val="95000"/>
        </a:lnSpc>
        <a:spcBef>
          <a:spcPts val="840"/>
        </a:spcBef>
        <a:buClr>
          <a:srgbClr val="106FE2"/>
        </a:buClr>
        <a:buFont typeface="Lucida Grande"/>
        <a:buChar char="–"/>
        <a:defRPr lang="en-US" sz="1900" kern="1200" dirty="0" smtClean="0">
          <a:solidFill>
            <a:schemeClr val="bg1"/>
          </a:solidFill>
          <a:latin typeface="+mj-lt"/>
          <a:ea typeface="+mn-ea"/>
          <a:cs typeface="+mn-cs"/>
        </a:defRPr>
      </a:lvl2pPr>
      <a:lvl3pPr marL="682018" indent="-1588" algn="l" defTabSz="909272" rtl="0" eaLnBrk="1" latinLnBrk="0" hangingPunct="1">
        <a:lnSpc>
          <a:spcPct val="95000"/>
        </a:lnSpc>
        <a:spcBef>
          <a:spcPts val="840"/>
        </a:spcBef>
        <a:buFont typeface="Arial" pitchFamily="34" charset="0"/>
        <a:buNone/>
        <a:defRPr lang="en-US" sz="1600" kern="1200" dirty="0" smtClean="0">
          <a:solidFill>
            <a:schemeClr val="bg1"/>
          </a:solidFill>
          <a:latin typeface="+mj-lt"/>
          <a:ea typeface="+mn-ea"/>
          <a:cs typeface="+mn-cs"/>
        </a:defRPr>
      </a:lvl3pPr>
      <a:lvl4pPr marL="861916" indent="0" algn="l" defTabSz="909272" rtl="0" eaLnBrk="1" latinLnBrk="0" hangingPunct="1">
        <a:lnSpc>
          <a:spcPct val="95000"/>
        </a:lnSpc>
        <a:spcBef>
          <a:spcPts val="840"/>
        </a:spcBef>
        <a:buFont typeface="Arial" pitchFamily="34" charset="0"/>
        <a:buNone/>
        <a:defRPr lang="en-US" sz="1500" kern="1200" dirty="0" smtClean="0">
          <a:solidFill>
            <a:schemeClr val="bg1"/>
          </a:solidFill>
          <a:latin typeface="+mj-lt"/>
          <a:ea typeface="+mn-ea"/>
          <a:cs typeface="+mn-cs"/>
        </a:defRPr>
      </a:lvl4pPr>
      <a:lvl5pPr marL="1024509" indent="0" algn="l" defTabSz="909272" rtl="0" eaLnBrk="1" latinLnBrk="0" hangingPunct="1">
        <a:lnSpc>
          <a:spcPct val="95000"/>
        </a:lnSpc>
        <a:spcBef>
          <a:spcPts val="840"/>
        </a:spcBef>
        <a:buFont typeface="Arial" pitchFamily="34" charset="0"/>
        <a:buNone/>
        <a:defRPr lang="en-US" sz="1500" kern="1200" dirty="0">
          <a:solidFill>
            <a:schemeClr val="bg1"/>
          </a:solidFill>
          <a:latin typeface="+mj-lt"/>
          <a:ea typeface="+mn-ea"/>
          <a:cs typeface="+mn-cs"/>
        </a:defRPr>
      </a:lvl5pPr>
      <a:lvl6pPr marL="2500554" indent="-227340" algn="l" defTabSz="90927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55073" indent="-227340" algn="l" defTabSz="90927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09758" indent="-227340" algn="l" defTabSz="90927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64392" indent="-227340" algn="l" defTabSz="90927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09272" rtl="0" eaLnBrk="1" latinLnBrk="0" hangingPunct="1">
        <a:defRPr sz="1900" kern="1200">
          <a:solidFill>
            <a:schemeClr val="tx1"/>
          </a:solidFill>
          <a:latin typeface="+mn-lt"/>
          <a:ea typeface="+mn-ea"/>
          <a:cs typeface="+mn-cs"/>
        </a:defRPr>
      </a:lvl1pPr>
      <a:lvl2pPr marL="454584" algn="l" defTabSz="909272" rtl="0" eaLnBrk="1" latinLnBrk="0" hangingPunct="1">
        <a:defRPr sz="1900" kern="1200">
          <a:solidFill>
            <a:schemeClr val="tx1"/>
          </a:solidFill>
          <a:latin typeface="+mn-lt"/>
          <a:ea typeface="+mn-ea"/>
          <a:cs typeface="+mn-cs"/>
        </a:defRPr>
      </a:lvl2pPr>
      <a:lvl3pPr marL="909272" algn="l" defTabSz="909272" rtl="0" eaLnBrk="1" latinLnBrk="0" hangingPunct="1">
        <a:defRPr sz="1900" kern="1200">
          <a:solidFill>
            <a:schemeClr val="tx1"/>
          </a:solidFill>
          <a:latin typeface="+mn-lt"/>
          <a:ea typeface="+mn-ea"/>
          <a:cs typeface="+mn-cs"/>
        </a:defRPr>
      </a:lvl3pPr>
      <a:lvl4pPr marL="1363927" algn="l" defTabSz="909272" rtl="0" eaLnBrk="1" latinLnBrk="0" hangingPunct="1">
        <a:defRPr sz="1900" kern="1200">
          <a:solidFill>
            <a:schemeClr val="tx1"/>
          </a:solidFill>
          <a:latin typeface="+mn-lt"/>
          <a:ea typeface="+mn-ea"/>
          <a:cs typeface="+mn-cs"/>
        </a:defRPr>
      </a:lvl4pPr>
      <a:lvl5pPr marL="1818542" algn="l" defTabSz="909272" rtl="0" eaLnBrk="1" latinLnBrk="0" hangingPunct="1">
        <a:defRPr sz="1900" kern="1200">
          <a:solidFill>
            <a:schemeClr val="tx1"/>
          </a:solidFill>
          <a:latin typeface="+mn-lt"/>
          <a:ea typeface="+mn-ea"/>
          <a:cs typeface="+mn-cs"/>
        </a:defRPr>
      </a:lvl5pPr>
      <a:lvl6pPr marL="2273129" algn="l" defTabSz="909272" rtl="0" eaLnBrk="1" latinLnBrk="0" hangingPunct="1">
        <a:defRPr sz="1900" kern="1200">
          <a:solidFill>
            <a:schemeClr val="tx1"/>
          </a:solidFill>
          <a:latin typeface="+mn-lt"/>
          <a:ea typeface="+mn-ea"/>
          <a:cs typeface="+mn-cs"/>
        </a:defRPr>
      </a:lvl6pPr>
      <a:lvl7pPr marL="2727808" algn="l" defTabSz="909272" rtl="0" eaLnBrk="1" latinLnBrk="0" hangingPunct="1">
        <a:defRPr sz="1900" kern="1200">
          <a:solidFill>
            <a:schemeClr val="tx1"/>
          </a:solidFill>
          <a:latin typeface="+mn-lt"/>
          <a:ea typeface="+mn-ea"/>
          <a:cs typeface="+mn-cs"/>
        </a:defRPr>
      </a:lvl7pPr>
      <a:lvl8pPr marL="3182471" algn="l" defTabSz="909272" rtl="0" eaLnBrk="1" latinLnBrk="0" hangingPunct="1">
        <a:defRPr sz="1900" kern="1200">
          <a:solidFill>
            <a:schemeClr val="tx1"/>
          </a:solidFill>
          <a:latin typeface="+mn-lt"/>
          <a:ea typeface="+mn-ea"/>
          <a:cs typeface="+mn-cs"/>
        </a:defRPr>
      </a:lvl8pPr>
      <a:lvl9pPr marL="3637079" algn="l" defTabSz="909272" rtl="0" eaLnBrk="1" latinLnBrk="0" hangingPunct="1">
        <a:defRPr sz="19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rgbClr val="000000"/>
        </a:solidFill>
        <a:effectLst/>
      </p:bgPr>
    </p:bg>
    <p:spTree>
      <p:nvGrpSpPr>
        <p:cNvPr id="1" name=""/>
        <p:cNvGrpSpPr/>
        <p:nvPr/>
      </p:nvGrpSpPr>
      <p:grpSpPr>
        <a:xfrm>
          <a:off x="0" y="0"/>
          <a:ext cx="0" cy="0"/>
          <a:chOff x="0" y="0"/>
          <a:chExt cx="0" cy="0"/>
        </a:xfrm>
      </p:grpSpPr>
      <p:pic>
        <p:nvPicPr>
          <p:cNvPr id="8" name="Picture 7" descr="bg_D1.jpg"/>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10668" y="895"/>
            <a:ext cx="12185774" cy="6856212"/>
          </a:xfrm>
          <a:prstGeom prst="rect">
            <a:avLst/>
          </a:prstGeom>
        </p:spPr>
      </p:pic>
      <p:sp>
        <p:nvSpPr>
          <p:cNvPr id="7" name="Rectangle 6"/>
          <p:cNvSpPr/>
          <p:nvPr userDrawn="1"/>
        </p:nvSpPr>
        <p:spPr>
          <a:xfrm>
            <a:off x="0" y="3"/>
            <a:ext cx="12188825" cy="2755900"/>
          </a:xfrm>
          <a:prstGeom prst="rect">
            <a:avLst/>
          </a:prstGeom>
          <a:gradFill flip="none" rotWithShape="1">
            <a:gsLst>
              <a:gs pos="0">
                <a:srgbClr val="001A38"/>
              </a:gs>
              <a:gs pos="100000">
                <a:srgbClr val="FFFFFF">
                  <a:alpha val="0"/>
                </a:srgbClr>
              </a:gs>
            </a:gsLst>
            <a:lin ang="5400000" scaled="0"/>
            <a:tileRect/>
          </a:gra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90728" tIns="45365" rIns="90728" bIns="45365" rtlCol="0" anchor="ctr"/>
          <a:lstStyle/>
          <a:p>
            <a:pPr algn="ctr" defTabSz="907638"/>
            <a:endParaRPr lang="en-US" dirty="0">
              <a:solidFill>
                <a:srgbClr val="FFFFFF"/>
              </a:solidFill>
            </a:endParaRPr>
          </a:p>
        </p:txBody>
      </p:sp>
      <p:sp>
        <p:nvSpPr>
          <p:cNvPr id="10" name="Rectangle 4"/>
          <p:cNvSpPr>
            <a:spLocks noChangeArrowheads="1"/>
          </p:cNvSpPr>
          <p:nvPr/>
        </p:nvSpPr>
        <p:spPr bwMode="ltGray">
          <a:xfrm>
            <a:off x="354367" y="6570865"/>
            <a:ext cx="4559499" cy="190643"/>
          </a:xfrm>
          <a:prstGeom prst="rect">
            <a:avLst/>
          </a:prstGeom>
          <a:noFill/>
          <a:ln w="9525">
            <a:noFill/>
            <a:miter lim="800000"/>
            <a:headEnd/>
            <a:tailEnd/>
          </a:ln>
          <a:effectLst/>
        </p:spPr>
        <p:txBody>
          <a:bodyPr wrap="square" lIns="81412" tIns="40785" rIns="81412" bIns="40785" anchor="b" anchorCtr="0">
            <a:spAutoFit/>
          </a:bodyPr>
          <a:lstStyle/>
          <a:p>
            <a:pPr defTabSz="808345"/>
            <a:r>
              <a:rPr lang="en-US" sz="700" dirty="0">
                <a:solidFill>
                  <a:srgbClr val="C0C0C0"/>
                </a:solidFill>
              </a:rPr>
              <a:t>© 2013 Cisco and/or its affiliates. All rights reserved.</a:t>
            </a:r>
          </a:p>
        </p:txBody>
      </p:sp>
      <p:sp>
        <p:nvSpPr>
          <p:cNvPr id="11" name="Rectangle 5"/>
          <p:cNvSpPr>
            <a:spLocks noChangeArrowheads="1"/>
          </p:cNvSpPr>
          <p:nvPr/>
        </p:nvSpPr>
        <p:spPr bwMode="ltGray">
          <a:xfrm>
            <a:off x="10547134" y="6569780"/>
            <a:ext cx="884163" cy="190088"/>
          </a:xfrm>
          <a:prstGeom prst="rect">
            <a:avLst/>
          </a:prstGeom>
          <a:noFill/>
          <a:ln w="9525">
            <a:noFill/>
            <a:miter lim="800000"/>
            <a:headEnd/>
            <a:tailEnd/>
          </a:ln>
          <a:effectLst/>
        </p:spPr>
        <p:txBody>
          <a:bodyPr wrap="none" lIns="81412" tIns="40785" rIns="81412" bIns="40785" anchor="b">
            <a:spAutoFit/>
          </a:bodyPr>
          <a:lstStyle/>
          <a:p>
            <a:pPr algn="r" defTabSz="808345"/>
            <a:r>
              <a:rPr lang="en-US" sz="700" dirty="0">
                <a:solidFill>
                  <a:srgbClr val="C0C0C0"/>
                </a:solidFill>
              </a:rPr>
              <a:t>Cisco Confidential</a:t>
            </a:r>
          </a:p>
        </p:txBody>
      </p:sp>
      <p:sp>
        <p:nvSpPr>
          <p:cNvPr id="9" name="Rectangle 7"/>
          <p:cNvSpPr>
            <a:spLocks noChangeArrowheads="1"/>
          </p:cNvSpPr>
          <p:nvPr/>
        </p:nvSpPr>
        <p:spPr bwMode="ltGray">
          <a:xfrm>
            <a:off x="11562294" y="6565029"/>
            <a:ext cx="276452" cy="190643"/>
          </a:xfrm>
          <a:prstGeom prst="rect">
            <a:avLst/>
          </a:prstGeom>
          <a:noFill/>
          <a:ln w="9525" algn="ctr">
            <a:noFill/>
            <a:miter lim="800000"/>
            <a:headEnd/>
            <a:tailEnd/>
          </a:ln>
          <a:effectLst/>
        </p:spPr>
        <p:txBody>
          <a:bodyPr wrap="none" lIns="81412" tIns="40785" rIns="81412" bIns="40785" anchor="b">
            <a:spAutoFit/>
          </a:bodyPr>
          <a:lstStyle/>
          <a:p>
            <a:pPr algn="r" defTabSz="808345"/>
            <a:fld id="{DFCF27A5-1A5B-48D3-A060-2758FFBB1ADD}" type="slidenum">
              <a:rPr lang="en-US" sz="700">
                <a:solidFill>
                  <a:srgbClr val="C0C0C0"/>
                </a:solidFill>
              </a:rPr>
              <a:pPr algn="r" defTabSz="808345"/>
              <a:t>‹#›</a:t>
            </a:fld>
            <a:endParaRPr lang="en-US" sz="700" dirty="0">
              <a:solidFill>
                <a:srgbClr val="C0C0C0"/>
              </a:solidFill>
            </a:endParaRPr>
          </a:p>
        </p:txBody>
      </p:sp>
      <p:sp>
        <p:nvSpPr>
          <p:cNvPr id="15" name="Title Placeholder 1"/>
          <p:cNvSpPr>
            <a:spLocks noGrp="1"/>
          </p:cNvSpPr>
          <p:nvPr>
            <p:ph type="title"/>
          </p:nvPr>
        </p:nvSpPr>
        <p:spPr>
          <a:xfrm>
            <a:off x="306188" y="0"/>
            <a:ext cx="11438253" cy="838200"/>
          </a:xfrm>
          <a:prstGeom prst="rect">
            <a:avLst/>
          </a:prstGeom>
        </p:spPr>
        <p:txBody>
          <a:bodyPr vert="horz" lIns="81584" tIns="45365" rIns="81584" bIns="45365" rtlCol="0" anchor="b" anchorCtr="0">
            <a:noAutofit/>
          </a:bodyPr>
          <a:lstStyle/>
          <a:p>
            <a:r>
              <a:rPr lang="en-US" dirty="0" smtClean="0"/>
              <a:t>Slide Title Goes Here</a:t>
            </a:r>
            <a:endParaRPr lang="en-US" dirty="0"/>
          </a:p>
        </p:txBody>
      </p:sp>
    </p:spTree>
    <p:extLst>
      <p:ext uri="{BB962C8B-B14F-4D97-AF65-F5344CB8AC3E}">
        <p14:creationId xmlns:p14="http://schemas.microsoft.com/office/powerpoint/2010/main" val="26678323"/>
      </p:ext>
    </p:extLst>
  </p:cSld>
  <p:clrMap bg1="lt1" tx1="dk1" bg2="lt2" tx2="dk2" accent1="accent1" accent2="accent2" accent3="accent3" accent4="accent4" accent5="accent5" accent6="accent6" hlink="hlink" folHlink="folHlink"/>
  <p:transition>
    <p:wipe dir="r"/>
  </p:transition>
  <p:timing>
    <p:tnLst>
      <p:par>
        <p:cTn id="1" dur="indefinite" restart="never" nodeType="tmRoot"/>
      </p:par>
    </p:tnLst>
  </p:timing>
  <p:txStyles>
    <p:titleStyle>
      <a:lvl1pPr marL="0" algn="l" defTabSz="907638" rtl="0" eaLnBrk="0" fontAlgn="auto" latinLnBrk="0" hangingPunct="0">
        <a:lnSpc>
          <a:spcPct val="80000"/>
        </a:lnSpc>
        <a:spcBef>
          <a:spcPts val="0"/>
        </a:spcBef>
        <a:spcAft>
          <a:spcPts val="0"/>
        </a:spcAft>
        <a:buNone/>
        <a:defRPr lang="en-US" sz="3600" b="0" kern="1200" spc="0" baseline="0" dirty="0">
          <a:gradFill>
            <a:gsLst>
              <a:gs pos="0">
                <a:srgbClr val="00B2F0"/>
              </a:gs>
              <a:gs pos="44000">
                <a:srgbClr val="40FFFE"/>
              </a:gs>
              <a:gs pos="100000">
                <a:srgbClr val="96CA4B"/>
              </a:gs>
            </a:gsLst>
            <a:lin ang="4800000" scaled="0"/>
          </a:gradFill>
          <a:effectLst/>
          <a:latin typeface="+mj-lt"/>
          <a:ea typeface="+mj-ea"/>
          <a:cs typeface="+mj-cs"/>
        </a:defRPr>
      </a:lvl1pPr>
    </p:titleStyle>
    <p:bodyStyle>
      <a:lvl1pPr marL="226939" indent="-226939" algn="l" defTabSz="907638" rtl="0" eaLnBrk="1" latinLnBrk="0" hangingPunct="1">
        <a:lnSpc>
          <a:spcPct val="95000"/>
        </a:lnSpc>
        <a:spcBef>
          <a:spcPts val="1440"/>
        </a:spcBef>
        <a:buClr>
          <a:srgbClr val="106FE2"/>
        </a:buClr>
        <a:buSzPct val="100000"/>
        <a:buFont typeface="Wingdings" charset="2"/>
        <a:buChar char="§"/>
        <a:tabLst/>
        <a:defRPr lang="en-US" sz="2000" kern="1200" dirty="0" smtClean="0">
          <a:solidFill>
            <a:schemeClr val="bg1"/>
          </a:solidFill>
          <a:latin typeface="+mj-lt"/>
          <a:ea typeface="+mn-ea"/>
          <a:cs typeface="+mn-cs"/>
        </a:defRPr>
      </a:lvl1pPr>
      <a:lvl2pPr marL="403527" indent="0" algn="l" defTabSz="907638" rtl="0" eaLnBrk="1" latinLnBrk="0" hangingPunct="1">
        <a:lnSpc>
          <a:spcPct val="95000"/>
        </a:lnSpc>
        <a:spcBef>
          <a:spcPts val="840"/>
        </a:spcBef>
        <a:buClr>
          <a:srgbClr val="106FE2"/>
        </a:buClr>
        <a:buFont typeface="Lucida Grande"/>
        <a:buChar char="–"/>
        <a:defRPr lang="en-US" sz="1900" kern="1200" dirty="0" smtClean="0">
          <a:solidFill>
            <a:schemeClr val="bg1"/>
          </a:solidFill>
          <a:latin typeface="+mj-lt"/>
          <a:ea typeface="+mn-ea"/>
          <a:cs typeface="+mn-cs"/>
        </a:defRPr>
      </a:lvl2pPr>
      <a:lvl3pPr marL="680814" indent="-1588" algn="l" defTabSz="907638" rtl="0" eaLnBrk="1" latinLnBrk="0" hangingPunct="1">
        <a:lnSpc>
          <a:spcPct val="95000"/>
        </a:lnSpc>
        <a:spcBef>
          <a:spcPts val="840"/>
        </a:spcBef>
        <a:buFont typeface="Arial" pitchFamily="34" charset="0"/>
        <a:buNone/>
        <a:defRPr lang="en-US" sz="1600" kern="1200" dirty="0" smtClean="0">
          <a:solidFill>
            <a:schemeClr val="bg1"/>
          </a:solidFill>
          <a:latin typeface="+mj-lt"/>
          <a:ea typeface="+mn-ea"/>
          <a:cs typeface="+mn-cs"/>
        </a:defRPr>
      </a:lvl3pPr>
      <a:lvl4pPr marL="860368" indent="0" algn="l" defTabSz="907638" rtl="0" eaLnBrk="1" latinLnBrk="0" hangingPunct="1">
        <a:lnSpc>
          <a:spcPct val="95000"/>
        </a:lnSpc>
        <a:spcBef>
          <a:spcPts val="840"/>
        </a:spcBef>
        <a:buFont typeface="Arial" pitchFamily="34" charset="0"/>
        <a:buNone/>
        <a:defRPr lang="en-US" sz="1500" kern="1200" dirty="0" smtClean="0">
          <a:solidFill>
            <a:schemeClr val="bg1"/>
          </a:solidFill>
          <a:latin typeface="+mj-lt"/>
          <a:ea typeface="+mn-ea"/>
          <a:cs typeface="+mn-cs"/>
        </a:defRPr>
      </a:lvl4pPr>
      <a:lvl5pPr marL="1022674" indent="0" algn="l" defTabSz="907638" rtl="0" eaLnBrk="1" latinLnBrk="0" hangingPunct="1">
        <a:lnSpc>
          <a:spcPct val="95000"/>
        </a:lnSpc>
        <a:spcBef>
          <a:spcPts val="840"/>
        </a:spcBef>
        <a:buFont typeface="Arial" pitchFamily="34" charset="0"/>
        <a:buNone/>
        <a:defRPr lang="en-US" sz="1500" kern="1200" dirty="0">
          <a:solidFill>
            <a:schemeClr val="bg1"/>
          </a:solidFill>
          <a:latin typeface="+mj-lt"/>
          <a:ea typeface="+mn-ea"/>
          <a:cs typeface="+mn-cs"/>
        </a:defRPr>
      </a:lvl5pPr>
      <a:lvl6pPr marL="2496082" indent="-226939" algn="l" defTabSz="90763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49758" indent="-226939" algn="l" defTabSz="90763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03654" indent="-226939" algn="l" defTabSz="90763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57481" indent="-226939" algn="l" defTabSz="907638"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07638" rtl="0" eaLnBrk="1" latinLnBrk="0" hangingPunct="1">
        <a:defRPr sz="1900" kern="1200">
          <a:solidFill>
            <a:schemeClr val="tx1"/>
          </a:solidFill>
          <a:latin typeface="+mn-lt"/>
          <a:ea typeface="+mn-ea"/>
          <a:cs typeface="+mn-cs"/>
        </a:defRPr>
      </a:lvl1pPr>
      <a:lvl2pPr marL="453757" algn="l" defTabSz="907638" rtl="0" eaLnBrk="1" latinLnBrk="0" hangingPunct="1">
        <a:defRPr sz="1900" kern="1200">
          <a:solidFill>
            <a:schemeClr val="tx1"/>
          </a:solidFill>
          <a:latin typeface="+mn-lt"/>
          <a:ea typeface="+mn-ea"/>
          <a:cs typeface="+mn-cs"/>
        </a:defRPr>
      </a:lvl2pPr>
      <a:lvl3pPr marL="907638" algn="l" defTabSz="907638" rtl="0" eaLnBrk="1" latinLnBrk="0" hangingPunct="1">
        <a:defRPr sz="1900" kern="1200">
          <a:solidFill>
            <a:schemeClr val="tx1"/>
          </a:solidFill>
          <a:latin typeface="+mn-lt"/>
          <a:ea typeface="+mn-ea"/>
          <a:cs typeface="+mn-cs"/>
        </a:defRPr>
      </a:lvl3pPr>
      <a:lvl4pPr marL="1361518" algn="l" defTabSz="907638" rtl="0" eaLnBrk="1" latinLnBrk="0" hangingPunct="1">
        <a:defRPr sz="1900" kern="1200">
          <a:solidFill>
            <a:schemeClr val="tx1"/>
          </a:solidFill>
          <a:latin typeface="+mn-lt"/>
          <a:ea typeface="+mn-ea"/>
          <a:cs typeface="+mn-cs"/>
        </a:defRPr>
      </a:lvl4pPr>
      <a:lvl5pPr marL="1815274" algn="l" defTabSz="907638" rtl="0" eaLnBrk="1" latinLnBrk="0" hangingPunct="1">
        <a:defRPr sz="1900" kern="1200">
          <a:solidFill>
            <a:schemeClr val="tx1"/>
          </a:solidFill>
          <a:latin typeface="+mn-lt"/>
          <a:ea typeface="+mn-ea"/>
          <a:cs typeface="+mn-cs"/>
        </a:defRPr>
      </a:lvl5pPr>
      <a:lvl6pPr marL="2269059" algn="l" defTabSz="907638" rtl="0" eaLnBrk="1" latinLnBrk="0" hangingPunct="1">
        <a:defRPr sz="1900" kern="1200">
          <a:solidFill>
            <a:schemeClr val="tx1"/>
          </a:solidFill>
          <a:latin typeface="+mn-lt"/>
          <a:ea typeface="+mn-ea"/>
          <a:cs typeface="+mn-cs"/>
        </a:defRPr>
      </a:lvl6pPr>
      <a:lvl7pPr marL="2722925" algn="l" defTabSz="907638" rtl="0" eaLnBrk="1" latinLnBrk="0" hangingPunct="1">
        <a:defRPr sz="1900" kern="1200">
          <a:solidFill>
            <a:schemeClr val="tx1"/>
          </a:solidFill>
          <a:latin typeface="+mn-lt"/>
          <a:ea typeface="+mn-ea"/>
          <a:cs typeface="+mn-cs"/>
        </a:defRPr>
      </a:lvl7pPr>
      <a:lvl8pPr marL="3176792" algn="l" defTabSz="907638" rtl="0" eaLnBrk="1" latinLnBrk="0" hangingPunct="1">
        <a:defRPr sz="1900" kern="1200">
          <a:solidFill>
            <a:schemeClr val="tx1"/>
          </a:solidFill>
          <a:latin typeface="+mn-lt"/>
          <a:ea typeface="+mn-ea"/>
          <a:cs typeface="+mn-cs"/>
        </a:defRPr>
      </a:lvl8pPr>
      <a:lvl9pPr marL="3630550" algn="l" defTabSz="907638" rtl="0" eaLnBrk="1" latinLnBrk="0" hangingPunct="1">
        <a:defRPr sz="19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solidFill>
          <a:srgbClr val="000000"/>
        </a:solidFill>
        <a:effectLst/>
      </p:bgPr>
    </p:bg>
    <p:spTree>
      <p:nvGrpSpPr>
        <p:cNvPr id="1" name=""/>
        <p:cNvGrpSpPr/>
        <p:nvPr/>
      </p:nvGrpSpPr>
      <p:grpSpPr>
        <a:xfrm>
          <a:off x="0" y="0"/>
          <a:ext cx="0" cy="0"/>
          <a:chOff x="0" y="0"/>
          <a:chExt cx="0" cy="0"/>
        </a:xfrm>
      </p:grpSpPr>
      <p:pic>
        <p:nvPicPr>
          <p:cNvPr id="8" name="Picture 7" descr="bg_D1.jpg"/>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10668" y="895"/>
            <a:ext cx="12185774" cy="6856212"/>
          </a:xfrm>
          <a:prstGeom prst="rect">
            <a:avLst/>
          </a:prstGeom>
        </p:spPr>
      </p:pic>
      <p:sp>
        <p:nvSpPr>
          <p:cNvPr id="7" name="Rectangle 6"/>
          <p:cNvSpPr/>
          <p:nvPr userDrawn="1"/>
        </p:nvSpPr>
        <p:spPr>
          <a:xfrm>
            <a:off x="0" y="3"/>
            <a:ext cx="12188825" cy="2755900"/>
          </a:xfrm>
          <a:prstGeom prst="rect">
            <a:avLst/>
          </a:prstGeom>
          <a:gradFill flip="none" rotWithShape="1">
            <a:gsLst>
              <a:gs pos="0">
                <a:srgbClr val="001A38"/>
              </a:gs>
              <a:gs pos="100000">
                <a:srgbClr val="FFFFFF">
                  <a:alpha val="0"/>
                </a:srgbClr>
              </a:gs>
            </a:gsLst>
            <a:lin ang="5400000" scaled="0"/>
            <a:tileRect/>
          </a:gra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90784" tIns="45393" rIns="90784" bIns="45393" rtlCol="0" anchor="ctr"/>
          <a:lstStyle/>
          <a:p>
            <a:pPr algn="ctr" defTabSz="908170"/>
            <a:endParaRPr lang="en-US" dirty="0">
              <a:solidFill>
                <a:srgbClr val="FFFFFF"/>
              </a:solidFill>
            </a:endParaRPr>
          </a:p>
        </p:txBody>
      </p:sp>
      <p:sp>
        <p:nvSpPr>
          <p:cNvPr id="10" name="Rectangle 4"/>
          <p:cNvSpPr>
            <a:spLocks noChangeArrowheads="1"/>
          </p:cNvSpPr>
          <p:nvPr/>
        </p:nvSpPr>
        <p:spPr bwMode="ltGray">
          <a:xfrm>
            <a:off x="354348" y="6570865"/>
            <a:ext cx="4559499" cy="190643"/>
          </a:xfrm>
          <a:prstGeom prst="rect">
            <a:avLst/>
          </a:prstGeom>
          <a:noFill/>
          <a:ln w="9525">
            <a:noFill/>
            <a:miter lim="800000"/>
            <a:headEnd/>
            <a:tailEnd/>
          </a:ln>
          <a:effectLst/>
        </p:spPr>
        <p:txBody>
          <a:bodyPr wrap="square" lIns="81468" tIns="40804" rIns="81468" bIns="40804" anchor="b" anchorCtr="0">
            <a:spAutoFit/>
          </a:bodyPr>
          <a:lstStyle/>
          <a:p>
            <a:pPr defTabSz="808820"/>
            <a:r>
              <a:rPr lang="en-US" sz="700" dirty="0">
                <a:solidFill>
                  <a:srgbClr val="C0C0C0"/>
                </a:solidFill>
              </a:rPr>
              <a:t>© 2013 Cisco and/or its affiliates. All rights reserved.</a:t>
            </a:r>
          </a:p>
        </p:txBody>
      </p:sp>
      <p:sp>
        <p:nvSpPr>
          <p:cNvPr id="11" name="Rectangle 5"/>
          <p:cNvSpPr>
            <a:spLocks noChangeArrowheads="1"/>
          </p:cNvSpPr>
          <p:nvPr/>
        </p:nvSpPr>
        <p:spPr bwMode="ltGray">
          <a:xfrm>
            <a:off x="10546999" y="6569725"/>
            <a:ext cx="884292" cy="190131"/>
          </a:xfrm>
          <a:prstGeom prst="rect">
            <a:avLst/>
          </a:prstGeom>
          <a:noFill/>
          <a:ln w="9525">
            <a:noFill/>
            <a:miter lim="800000"/>
            <a:headEnd/>
            <a:tailEnd/>
          </a:ln>
          <a:effectLst/>
        </p:spPr>
        <p:txBody>
          <a:bodyPr wrap="none" lIns="81468" tIns="40804" rIns="81468" bIns="40804" anchor="b">
            <a:spAutoFit/>
          </a:bodyPr>
          <a:lstStyle/>
          <a:p>
            <a:pPr algn="r" defTabSz="808820"/>
            <a:r>
              <a:rPr lang="en-US" sz="700" dirty="0">
                <a:solidFill>
                  <a:srgbClr val="C0C0C0"/>
                </a:solidFill>
              </a:rPr>
              <a:t>Cisco Confidential</a:t>
            </a:r>
          </a:p>
        </p:txBody>
      </p:sp>
      <p:sp>
        <p:nvSpPr>
          <p:cNvPr id="9" name="Rectangle 7"/>
          <p:cNvSpPr>
            <a:spLocks noChangeArrowheads="1"/>
          </p:cNvSpPr>
          <p:nvPr/>
        </p:nvSpPr>
        <p:spPr bwMode="ltGray">
          <a:xfrm>
            <a:off x="11562294" y="6565029"/>
            <a:ext cx="276452" cy="190643"/>
          </a:xfrm>
          <a:prstGeom prst="rect">
            <a:avLst/>
          </a:prstGeom>
          <a:noFill/>
          <a:ln w="9525" algn="ctr">
            <a:noFill/>
            <a:miter lim="800000"/>
            <a:headEnd/>
            <a:tailEnd/>
          </a:ln>
          <a:effectLst/>
        </p:spPr>
        <p:txBody>
          <a:bodyPr wrap="none" lIns="81468" tIns="40804" rIns="81468" bIns="40804" anchor="b">
            <a:spAutoFit/>
          </a:bodyPr>
          <a:lstStyle/>
          <a:p>
            <a:pPr algn="r" defTabSz="808820"/>
            <a:fld id="{DFCF27A5-1A5B-48D3-A060-2758FFBB1ADD}" type="slidenum">
              <a:rPr lang="en-US" sz="700">
                <a:solidFill>
                  <a:srgbClr val="C0C0C0"/>
                </a:solidFill>
              </a:rPr>
              <a:pPr algn="r" defTabSz="808820"/>
              <a:t>‹#›</a:t>
            </a:fld>
            <a:endParaRPr lang="en-US" sz="700" dirty="0">
              <a:solidFill>
                <a:srgbClr val="C0C0C0"/>
              </a:solidFill>
            </a:endParaRPr>
          </a:p>
        </p:txBody>
      </p:sp>
      <p:sp>
        <p:nvSpPr>
          <p:cNvPr id="15" name="Title Placeholder 1"/>
          <p:cNvSpPr>
            <a:spLocks noGrp="1"/>
          </p:cNvSpPr>
          <p:nvPr>
            <p:ph type="title"/>
          </p:nvPr>
        </p:nvSpPr>
        <p:spPr>
          <a:xfrm>
            <a:off x="306188" y="0"/>
            <a:ext cx="11438253" cy="838200"/>
          </a:xfrm>
          <a:prstGeom prst="rect">
            <a:avLst/>
          </a:prstGeom>
        </p:spPr>
        <p:txBody>
          <a:bodyPr vert="horz" lIns="81640" tIns="45393" rIns="81640" bIns="45393" rtlCol="0" anchor="b" anchorCtr="0">
            <a:noAutofit/>
          </a:bodyPr>
          <a:lstStyle/>
          <a:p>
            <a:r>
              <a:rPr lang="en-US" dirty="0" smtClean="0"/>
              <a:t>Slide Title Goes Here</a:t>
            </a:r>
            <a:endParaRPr lang="en-US" dirty="0"/>
          </a:p>
        </p:txBody>
      </p:sp>
    </p:spTree>
    <p:extLst>
      <p:ext uri="{BB962C8B-B14F-4D97-AF65-F5344CB8AC3E}">
        <p14:creationId xmlns:p14="http://schemas.microsoft.com/office/powerpoint/2010/main" val="2998081340"/>
      </p:ext>
    </p:extLst>
  </p:cSld>
  <p:clrMap bg1="lt1" tx1="dk1" bg2="lt2" tx2="dk2" accent1="accent1" accent2="accent2" accent3="accent3" accent4="accent4" accent5="accent5" accent6="accent6" hlink="hlink" folHlink="folHlink"/>
  <p:transition>
    <p:wipe dir="r"/>
  </p:transition>
  <p:timing>
    <p:tnLst>
      <p:par>
        <p:cTn id="1" dur="indefinite" restart="never" nodeType="tmRoot"/>
      </p:par>
    </p:tnLst>
  </p:timing>
  <p:txStyles>
    <p:titleStyle>
      <a:lvl1pPr marL="0" algn="l" defTabSz="908170" rtl="0" eaLnBrk="0" fontAlgn="auto" latinLnBrk="0" hangingPunct="0">
        <a:lnSpc>
          <a:spcPct val="80000"/>
        </a:lnSpc>
        <a:spcBef>
          <a:spcPts val="0"/>
        </a:spcBef>
        <a:spcAft>
          <a:spcPts val="0"/>
        </a:spcAft>
        <a:buNone/>
        <a:defRPr lang="en-US" sz="3600" b="0" kern="1200" spc="0" baseline="0" dirty="0">
          <a:gradFill>
            <a:gsLst>
              <a:gs pos="0">
                <a:srgbClr val="00B2F0"/>
              </a:gs>
              <a:gs pos="44000">
                <a:srgbClr val="40FFFE"/>
              </a:gs>
              <a:gs pos="100000">
                <a:srgbClr val="96CA4B"/>
              </a:gs>
            </a:gsLst>
            <a:lin ang="4800000" scaled="0"/>
          </a:gradFill>
          <a:effectLst/>
          <a:latin typeface="+mj-lt"/>
          <a:ea typeface="+mj-ea"/>
          <a:cs typeface="+mj-cs"/>
        </a:defRPr>
      </a:lvl1pPr>
    </p:titleStyle>
    <p:bodyStyle>
      <a:lvl1pPr marL="227070" indent="-227070" algn="l" defTabSz="908170" rtl="0" eaLnBrk="1" latinLnBrk="0" hangingPunct="1">
        <a:lnSpc>
          <a:spcPct val="95000"/>
        </a:lnSpc>
        <a:spcBef>
          <a:spcPts val="1440"/>
        </a:spcBef>
        <a:buClr>
          <a:srgbClr val="106FE2"/>
        </a:buClr>
        <a:buSzPct val="100000"/>
        <a:buFont typeface="Wingdings" charset="2"/>
        <a:buChar char="§"/>
        <a:tabLst/>
        <a:defRPr lang="en-US" sz="2000" kern="1200" dirty="0" smtClean="0">
          <a:solidFill>
            <a:schemeClr val="bg1"/>
          </a:solidFill>
          <a:latin typeface="+mj-lt"/>
          <a:ea typeface="+mn-ea"/>
          <a:cs typeface="+mn-cs"/>
        </a:defRPr>
      </a:lvl1pPr>
      <a:lvl2pPr marL="403751" indent="0" algn="l" defTabSz="908170" rtl="0" eaLnBrk="1" latinLnBrk="0" hangingPunct="1">
        <a:lnSpc>
          <a:spcPct val="95000"/>
        </a:lnSpc>
        <a:spcBef>
          <a:spcPts val="840"/>
        </a:spcBef>
        <a:buClr>
          <a:srgbClr val="106FE2"/>
        </a:buClr>
        <a:buFont typeface="Lucida Grande"/>
        <a:buChar char="–"/>
        <a:defRPr lang="en-US" sz="1900" kern="1200" dirty="0" smtClean="0">
          <a:solidFill>
            <a:schemeClr val="bg1"/>
          </a:solidFill>
          <a:latin typeface="+mj-lt"/>
          <a:ea typeface="+mn-ea"/>
          <a:cs typeface="+mn-cs"/>
        </a:defRPr>
      </a:lvl2pPr>
      <a:lvl3pPr marL="681206" indent="-1588" algn="l" defTabSz="908170" rtl="0" eaLnBrk="1" latinLnBrk="0" hangingPunct="1">
        <a:lnSpc>
          <a:spcPct val="95000"/>
        </a:lnSpc>
        <a:spcBef>
          <a:spcPts val="840"/>
        </a:spcBef>
        <a:buFont typeface="Arial" pitchFamily="34" charset="0"/>
        <a:buNone/>
        <a:defRPr lang="en-US" sz="1600" kern="1200" dirty="0" smtClean="0">
          <a:solidFill>
            <a:schemeClr val="bg1"/>
          </a:solidFill>
          <a:latin typeface="+mj-lt"/>
          <a:ea typeface="+mn-ea"/>
          <a:cs typeface="+mn-cs"/>
        </a:defRPr>
      </a:lvl3pPr>
      <a:lvl4pPr marL="860872" indent="0" algn="l" defTabSz="908170" rtl="0" eaLnBrk="1" latinLnBrk="0" hangingPunct="1">
        <a:lnSpc>
          <a:spcPct val="95000"/>
        </a:lnSpc>
        <a:spcBef>
          <a:spcPts val="840"/>
        </a:spcBef>
        <a:buFont typeface="Arial" pitchFamily="34" charset="0"/>
        <a:buNone/>
        <a:defRPr lang="en-US" sz="1500" kern="1200" dirty="0" smtClean="0">
          <a:solidFill>
            <a:schemeClr val="bg1"/>
          </a:solidFill>
          <a:latin typeface="+mj-lt"/>
          <a:ea typeface="+mn-ea"/>
          <a:cs typeface="+mn-cs"/>
        </a:defRPr>
      </a:lvl4pPr>
      <a:lvl5pPr marL="1023272" indent="0" algn="l" defTabSz="908170" rtl="0" eaLnBrk="1" latinLnBrk="0" hangingPunct="1">
        <a:lnSpc>
          <a:spcPct val="95000"/>
        </a:lnSpc>
        <a:spcBef>
          <a:spcPts val="840"/>
        </a:spcBef>
        <a:buFont typeface="Arial" pitchFamily="34" charset="0"/>
        <a:buNone/>
        <a:defRPr lang="en-US" sz="1500" kern="1200" dirty="0">
          <a:solidFill>
            <a:schemeClr val="bg1"/>
          </a:solidFill>
          <a:latin typeface="+mj-lt"/>
          <a:ea typeface="+mn-ea"/>
          <a:cs typeface="+mn-cs"/>
        </a:defRPr>
      </a:lvl5pPr>
      <a:lvl6pPr marL="2497538" indent="-227070" algn="l" defTabSz="90817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51483" indent="-227070" algn="l" defTabSz="90817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05641" indent="-227070" algn="l" defTabSz="90817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59724" indent="-227070" algn="l" defTabSz="90817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08170" rtl="0" eaLnBrk="1" latinLnBrk="0" hangingPunct="1">
        <a:defRPr sz="1900" kern="1200">
          <a:solidFill>
            <a:schemeClr val="tx1"/>
          </a:solidFill>
          <a:latin typeface="+mn-lt"/>
          <a:ea typeface="+mn-ea"/>
          <a:cs typeface="+mn-cs"/>
        </a:defRPr>
      </a:lvl1pPr>
      <a:lvl2pPr marL="454018" algn="l" defTabSz="908170" rtl="0" eaLnBrk="1" latinLnBrk="0" hangingPunct="1">
        <a:defRPr sz="1900" kern="1200">
          <a:solidFill>
            <a:schemeClr val="tx1"/>
          </a:solidFill>
          <a:latin typeface="+mn-lt"/>
          <a:ea typeface="+mn-ea"/>
          <a:cs typeface="+mn-cs"/>
        </a:defRPr>
      </a:lvl2pPr>
      <a:lvl3pPr marL="908170" algn="l" defTabSz="908170" rtl="0" eaLnBrk="1" latinLnBrk="0" hangingPunct="1">
        <a:defRPr sz="1900" kern="1200">
          <a:solidFill>
            <a:schemeClr val="tx1"/>
          </a:solidFill>
          <a:latin typeface="+mn-lt"/>
          <a:ea typeface="+mn-ea"/>
          <a:cs typeface="+mn-cs"/>
        </a:defRPr>
      </a:lvl3pPr>
      <a:lvl4pPr marL="1362302" algn="l" defTabSz="908170" rtl="0" eaLnBrk="1" latinLnBrk="0" hangingPunct="1">
        <a:defRPr sz="1900" kern="1200">
          <a:solidFill>
            <a:schemeClr val="tx1"/>
          </a:solidFill>
          <a:latin typeface="+mn-lt"/>
          <a:ea typeface="+mn-ea"/>
          <a:cs typeface="+mn-cs"/>
        </a:defRPr>
      </a:lvl4pPr>
      <a:lvl5pPr marL="1816338" algn="l" defTabSz="908170" rtl="0" eaLnBrk="1" latinLnBrk="0" hangingPunct="1">
        <a:defRPr sz="1900" kern="1200">
          <a:solidFill>
            <a:schemeClr val="tx1"/>
          </a:solidFill>
          <a:latin typeface="+mn-lt"/>
          <a:ea typeface="+mn-ea"/>
          <a:cs typeface="+mn-cs"/>
        </a:defRPr>
      </a:lvl5pPr>
      <a:lvl6pPr marL="2270384" algn="l" defTabSz="908170" rtl="0" eaLnBrk="1" latinLnBrk="0" hangingPunct="1">
        <a:defRPr sz="1900" kern="1200">
          <a:solidFill>
            <a:schemeClr val="tx1"/>
          </a:solidFill>
          <a:latin typeface="+mn-lt"/>
          <a:ea typeface="+mn-ea"/>
          <a:cs typeface="+mn-cs"/>
        </a:defRPr>
      </a:lvl6pPr>
      <a:lvl7pPr marL="2724512" algn="l" defTabSz="908170" rtl="0" eaLnBrk="1" latinLnBrk="0" hangingPunct="1">
        <a:defRPr sz="1900" kern="1200">
          <a:solidFill>
            <a:schemeClr val="tx1"/>
          </a:solidFill>
          <a:latin typeface="+mn-lt"/>
          <a:ea typeface="+mn-ea"/>
          <a:cs typeface="+mn-cs"/>
        </a:defRPr>
      </a:lvl7pPr>
      <a:lvl8pPr marL="3178641" algn="l" defTabSz="908170" rtl="0" eaLnBrk="1" latinLnBrk="0" hangingPunct="1">
        <a:defRPr sz="1900" kern="1200">
          <a:solidFill>
            <a:schemeClr val="tx1"/>
          </a:solidFill>
          <a:latin typeface="+mn-lt"/>
          <a:ea typeface="+mn-ea"/>
          <a:cs typeface="+mn-cs"/>
        </a:defRPr>
      </a:lvl8pPr>
      <a:lvl9pPr marL="3632674" algn="l" defTabSz="908170" rtl="0" eaLnBrk="1" latinLnBrk="0" hangingPunct="1">
        <a:defRPr sz="19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rgbClr val="000000"/>
        </a:solidFill>
        <a:effectLst/>
      </p:bgPr>
    </p:bg>
    <p:spTree>
      <p:nvGrpSpPr>
        <p:cNvPr id="1" name=""/>
        <p:cNvGrpSpPr/>
        <p:nvPr/>
      </p:nvGrpSpPr>
      <p:grpSpPr>
        <a:xfrm>
          <a:off x="0" y="0"/>
          <a:ext cx="0" cy="0"/>
          <a:chOff x="0" y="0"/>
          <a:chExt cx="0" cy="0"/>
        </a:xfrm>
      </p:grpSpPr>
      <p:pic>
        <p:nvPicPr>
          <p:cNvPr id="8" name="Picture 7" descr="bg_D1.jpg"/>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10668" y="895"/>
            <a:ext cx="12185774" cy="6856212"/>
          </a:xfrm>
          <a:prstGeom prst="rect">
            <a:avLst/>
          </a:prstGeom>
        </p:spPr>
      </p:pic>
      <p:sp>
        <p:nvSpPr>
          <p:cNvPr id="7" name="Rectangle 6"/>
          <p:cNvSpPr/>
          <p:nvPr userDrawn="1"/>
        </p:nvSpPr>
        <p:spPr>
          <a:xfrm>
            <a:off x="0" y="3"/>
            <a:ext cx="12188825" cy="2755900"/>
          </a:xfrm>
          <a:prstGeom prst="rect">
            <a:avLst/>
          </a:prstGeom>
          <a:gradFill flip="none" rotWithShape="1">
            <a:gsLst>
              <a:gs pos="0">
                <a:srgbClr val="001A38"/>
              </a:gs>
              <a:gs pos="100000">
                <a:srgbClr val="FFFFFF">
                  <a:alpha val="0"/>
                </a:srgbClr>
              </a:gs>
            </a:gsLst>
            <a:lin ang="5400000" scaled="0"/>
            <a:tileRect/>
          </a:gra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90844" tIns="45423" rIns="90844" bIns="45423" rtlCol="0" anchor="ctr"/>
          <a:lstStyle/>
          <a:p>
            <a:pPr algn="ctr" defTabSz="908740"/>
            <a:endParaRPr lang="en-US" dirty="0">
              <a:solidFill>
                <a:srgbClr val="FFFFFF"/>
              </a:solidFill>
            </a:endParaRPr>
          </a:p>
        </p:txBody>
      </p:sp>
      <p:sp>
        <p:nvSpPr>
          <p:cNvPr id="10" name="Rectangle 4"/>
          <p:cNvSpPr>
            <a:spLocks noChangeArrowheads="1"/>
          </p:cNvSpPr>
          <p:nvPr/>
        </p:nvSpPr>
        <p:spPr bwMode="ltGray">
          <a:xfrm>
            <a:off x="354328" y="6570865"/>
            <a:ext cx="4559499" cy="190643"/>
          </a:xfrm>
          <a:prstGeom prst="rect">
            <a:avLst/>
          </a:prstGeom>
          <a:noFill/>
          <a:ln w="9525">
            <a:noFill/>
            <a:miter lim="800000"/>
            <a:headEnd/>
            <a:tailEnd/>
          </a:ln>
          <a:effectLst/>
        </p:spPr>
        <p:txBody>
          <a:bodyPr wrap="square" lIns="81528" tIns="40824" rIns="81528" bIns="40824" anchor="b" anchorCtr="0">
            <a:spAutoFit/>
          </a:bodyPr>
          <a:lstStyle/>
          <a:p>
            <a:pPr defTabSz="809330"/>
            <a:r>
              <a:rPr lang="en-US" sz="700" dirty="0">
                <a:solidFill>
                  <a:srgbClr val="C0C0C0"/>
                </a:solidFill>
              </a:rPr>
              <a:t>© 2013 Cisco and/or its affiliates. All rights reserved.</a:t>
            </a:r>
          </a:p>
        </p:txBody>
      </p:sp>
      <p:sp>
        <p:nvSpPr>
          <p:cNvPr id="11" name="Rectangle 5"/>
          <p:cNvSpPr>
            <a:spLocks noChangeArrowheads="1"/>
          </p:cNvSpPr>
          <p:nvPr/>
        </p:nvSpPr>
        <p:spPr bwMode="ltGray">
          <a:xfrm>
            <a:off x="10546861" y="6569665"/>
            <a:ext cx="884430" cy="190177"/>
          </a:xfrm>
          <a:prstGeom prst="rect">
            <a:avLst/>
          </a:prstGeom>
          <a:noFill/>
          <a:ln w="9525">
            <a:noFill/>
            <a:miter lim="800000"/>
            <a:headEnd/>
            <a:tailEnd/>
          </a:ln>
          <a:effectLst/>
        </p:spPr>
        <p:txBody>
          <a:bodyPr wrap="none" lIns="81528" tIns="40824" rIns="81528" bIns="40824" anchor="b">
            <a:spAutoFit/>
          </a:bodyPr>
          <a:lstStyle/>
          <a:p>
            <a:pPr algn="r" defTabSz="809330"/>
            <a:r>
              <a:rPr lang="en-US" sz="700" dirty="0">
                <a:solidFill>
                  <a:srgbClr val="C0C0C0"/>
                </a:solidFill>
              </a:rPr>
              <a:t>Cisco Confidential</a:t>
            </a:r>
          </a:p>
        </p:txBody>
      </p:sp>
      <p:sp>
        <p:nvSpPr>
          <p:cNvPr id="9" name="Rectangle 7"/>
          <p:cNvSpPr>
            <a:spLocks noChangeArrowheads="1"/>
          </p:cNvSpPr>
          <p:nvPr/>
        </p:nvSpPr>
        <p:spPr bwMode="ltGray">
          <a:xfrm>
            <a:off x="11562294" y="6565029"/>
            <a:ext cx="276452" cy="190643"/>
          </a:xfrm>
          <a:prstGeom prst="rect">
            <a:avLst/>
          </a:prstGeom>
          <a:noFill/>
          <a:ln w="9525" algn="ctr">
            <a:noFill/>
            <a:miter lim="800000"/>
            <a:headEnd/>
            <a:tailEnd/>
          </a:ln>
          <a:effectLst/>
        </p:spPr>
        <p:txBody>
          <a:bodyPr wrap="none" lIns="81528" tIns="40824" rIns="81528" bIns="40824" anchor="b">
            <a:spAutoFit/>
          </a:bodyPr>
          <a:lstStyle/>
          <a:p>
            <a:pPr algn="r" defTabSz="809330"/>
            <a:fld id="{DFCF27A5-1A5B-48D3-A060-2758FFBB1ADD}" type="slidenum">
              <a:rPr lang="en-US" sz="700">
                <a:solidFill>
                  <a:srgbClr val="C0C0C0"/>
                </a:solidFill>
              </a:rPr>
              <a:pPr algn="r" defTabSz="809330"/>
              <a:t>‹#›</a:t>
            </a:fld>
            <a:endParaRPr lang="en-US" sz="700" dirty="0">
              <a:solidFill>
                <a:srgbClr val="C0C0C0"/>
              </a:solidFill>
            </a:endParaRPr>
          </a:p>
        </p:txBody>
      </p:sp>
      <p:sp>
        <p:nvSpPr>
          <p:cNvPr id="15" name="Title Placeholder 1"/>
          <p:cNvSpPr>
            <a:spLocks noGrp="1"/>
          </p:cNvSpPr>
          <p:nvPr>
            <p:ph type="title"/>
          </p:nvPr>
        </p:nvSpPr>
        <p:spPr>
          <a:xfrm>
            <a:off x="306188" y="0"/>
            <a:ext cx="11438253" cy="838200"/>
          </a:xfrm>
          <a:prstGeom prst="rect">
            <a:avLst/>
          </a:prstGeom>
        </p:spPr>
        <p:txBody>
          <a:bodyPr vert="horz" lIns="81700" tIns="45423" rIns="81700" bIns="45423" rtlCol="0" anchor="b" anchorCtr="0">
            <a:noAutofit/>
          </a:bodyPr>
          <a:lstStyle/>
          <a:p>
            <a:r>
              <a:rPr lang="en-US" dirty="0" smtClean="0"/>
              <a:t>Slide Title Goes Here</a:t>
            </a:r>
            <a:endParaRPr lang="en-US" dirty="0"/>
          </a:p>
        </p:txBody>
      </p:sp>
    </p:spTree>
    <p:extLst>
      <p:ext uri="{BB962C8B-B14F-4D97-AF65-F5344CB8AC3E}">
        <p14:creationId xmlns:p14="http://schemas.microsoft.com/office/powerpoint/2010/main" val="833138987"/>
      </p:ext>
    </p:extLst>
  </p:cSld>
  <p:clrMap bg1="lt1" tx1="dk1" bg2="lt2" tx2="dk2" accent1="accent1" accent2="accent2" accent3="accent3" accent4="accent4" accent5="accent5" accent6="accent6" hlink="hlink" folHlink="folHlink"/>
  <p:transition>
    <p:wipe dir="r"/>
  </p:transition>
  <p:timing>
    <p:tnLst>
      <p:par>
        <p:cTn id="1" dur="indefinite" restart="never" nodeType="tmRoot"/>
      </p:par>
    </p:tnLst>
  </p:timing>
  <p:txStyles>
    <p:titleStyle>
      <a:lvl1pPr marL="0" algn="l" defTabSz="908740" rtl="0" eaLnBrk="0" fontAlgn="auto" latinLnBrk="0" hangingPunct="0">
        <a:lnSpc>
          <a:spcPct val="80000"/>
        </a:lnSpc>
        <a:spcBef>
          <a:spcPts val="0"/>
        </a:spcBef>
        <a:spcAft>
          <a:spcPts val="0"/>
        </a:spcAft>
        <a:buNone/>
        <a:defRPr lang="en-US" sz="3600" b="0" kern="1200" spc="0" baseline="0" dirty="0">
          <a:gradFill>
            <a:gsLst>
              <a:gs pos="0">
                <a:srgbClr val="00B2F0"/>
              </a:gs>
              <a:gs pos="44000">
                <a:srgbClr val="40FFFE"/>
              </a:gs>
              <a:gs pos="100000">
                <a:srgbClr val="96CA4B"/>
              </a:gs>
            </a:gsLst>
            <a:lin ang="4800000" scaled="0"/>
          </a:gradFill>
          <a:effectLst/>
          <a:latin typeface="+mj-lt"/>
          <a:ea typeface="+mj-ea"/>
          <a:cs typeface="+mj-cs"/>
        </a:defRPr>
      </a:lvl1pPr>
    </p:titleStyle>
    <p:bodyStyle>
      <a:lvl1pPr marL="227210" indent="-227210" algn="l" defTabSz="908740" rtl="0" eaLnBrk="1" latinLnBrk="0" hangingPunct="1">
        <a:lnSpc>
          <a:spcPct val="95000"/>
        </a:lnSpc>
        <a:spcBef>
          <a:spcPts val="1440"/>
        </a:spcBef>
        <a:buClr>
          <a:srgbClr val="106FE2"/>
        </a:buClr>
        <a:buSzPct val="100000"/>
        <a:buFont typeface="Wingdings" charset="2"/>
        <a:buChar char="§"/>
        <a:tabLst/>
        <a:defRPr lang="en-US" sz="2000" kern="1200" dirty="0" smtClean="0">
          <a:solidFill>
            <a:schemeClr val="bg1"/>
          </a:solidFill>
          <a:latin typeface="+mj-lt"/>
          <a:ea typeface="+mn-ea"/>
          <a:cs typeface="+mn-cs"/>
        </a:defRPr>
      </a:lvl1pPr>
      <a:lvl2pPr marL="403991" indent="0" algn="l" defTabSz="908740" rtl="0" eaLnBrk="1" latinLnBrk="0" hangingPunct="1">
        <a:lnSpc>
          <a:spcPct val="95000"/>
        </a:lnSpc>
        <a:spcBef>
          <a:spcPts val="840"/>
        </a:spcBef>
        <a:buClr>
          <a:srgbClr val="106FE2"/>
        </a:buClr>
        <a:buFont typeface="Lucida Grande"/>
        <a:buChar char="–"/>
        <a:defRPr lang="en-US" sz="1900" kern="1200" dirty="0" smtClean="0">
          <a:solidFill>
            <a:schemeClr val="bg1"/>
          </a:solidFill>
          <a:latin typeface="+mj-lt"/>
          <a:ea typeface="+mn-ea"/>
          <a:cs typeface="+mn-cs"/>
        </a:defRPr>
      </a:lvl2pPr>
      <a:lvl3pPr marL="681626" indent="-1588" algn="l" defTabSz="908740" rtl="0" eaLnBrk="1" latinLnBrk="0" hangingPunct="1">
        <a:lnSpc>
          <a:spcPct val="95000"/>
        </a:lnSpc>
        <a:spcBef>
          <a:spcPts val="840"/>
        </a:spcBef>
        <a:buFont typeface="Arial" pitchFamily="34" charset="0"/>
        <a:buNone/>
        <a:defRPr lang="en-US" sz="1600" kern="1200" dirty="0" smtClean="0">
          <a:solidFill>
            <a:schemeClr val="bg1"/>
          </a:solidFill>
          <a:latin typeface="+mj-lt"/>
          <a:ea typeface="+mn-ea"/>
          <a:cs typeface="+mn-cs"/>
        </a:defRPr>
      </a:lvl3pPr>
      <a:lvl4pPr marL="861412" indent="0" algn="l" defTabSz="908740" rtl="0" eaLnBrk="1" latinLnBrk="0" hangingPunct="1">
        <a:lnSpc>
          <a:spcPct val="95000"/>
        </a:lnSpc>
        <a:spcBef>
          <a:spcPts val="840"/>
        </a:spcBef>
        <a:buFont typeface="Arial" pitchFamily="34" charset="0"/>
        <a:buNone/>
        <a:defRPr lang="en-US" sz="1500" kern="1200" dirty="0" smtClean="0">
          <a:solidFill>
            <a:schemeClr val="bg1"/>
          </a:solidFill>
          <a:latin typeface="+mj-lt"/>
          <a:ea typeface="+mn-ea"/>
          <a:cs typeface="+mn-cs"/>
        </a:defRPr>
      </a:lvl4pPr>
      <a:lvl5pPr marL="1023911" indent="0" algn="l" defTabSz="908740" rtl="0" eaLnBrk="1" latinLnBrk="0" hangingPunct="1">
        <a:lnSpc>
          <a:spcPct val="95000"/>
        </a:lnSpc>
        <a:spcBef>
          <a:spcPts val="840"/>
        </a:spcBef>
        <a:buFont typeface="Arial" pitchFamily="34" charset="0"/>
        <a:buNone/>
        <a:defRPr lang="en-US" sz="1500" kern="1200" dirty="0">
          <a:solidFill>
            <a:schemeClr val="bg1"/>
          </a:solidFill>
          <a:latin typeface="+mj-lt"/>
          <a:ea typeface="+mn-ea"/>
          <a:cs typeface="+mn-cs"/>
        </a:defRPr>
      </a:lvl5pPr>
      <a:lvl6pPr marL="2499097" indent="-227210" algn="l" defTabSz="90874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53340" indent="-227210" algn="l" defTabSz="90874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07770" indent="-227210" algn="l" defTabSz="90874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62136" indent="-227210" algn="l" defTabSz="90874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08740" rtl="0" eaLnBrk="1" latinLnBrk="0" hangingPunct="1">
        <a:defRPr sz="1900" kern="1200">
          <a:solidFill>
            <a:schemeClr val="tx1"/>
          </a:solidFill>
          <a:latin typeface="+mn-lt"/>
          <a:ea typeface="+mn-ea"/>
          <a:cs typeface="+mn-cs"/>
        </a:defRPr>
      </a:lvl1pPr>
      <a:lvl2pPr marL="454304" algn="l" defTabSz="908740" rtl="0" eaLnBrk="1" latinLnBrk="0" hangingPunct="1">
        <a:defRPr sz="1900" kern="1200">
          <a:solidFill>
            <a:schemeClr val="tx1"/>
          </a:solidFill>
          <a:latin typeface="+mn-lt"/>
          <a:ea typeface="+mn-ea"/>
          <a:cs typeface="+mn-cs"/>
        </a:defRPr>
      </a:lvl2pPr>
      <a:lvl3pPr marL="908740" algn="l" defTabSz="908740" rtl="0" eaLnBrk="1" latinLnBrk="0" hangingPunct="1">
        <a:defRPr sz="1900" kern="1200">
          <a:solidFill>
            <a:schemeClr val="tx1"/>
          </a:solidFill>
          <a:latin typeface="+mn-lt"/>
          <a:ea typeface="+mn-ea"/>
          <a:cs typeface="+mn-cs"/>
        </a:defRPr>
      </a:lvl3pPr>
      <a:lvl4pPr marL="1363143" algn="l" defTabSz="908740" rtl="0" eaLnBrk="1" latinLnBrk="0" hangingPunct="1">
        <a:defRPr sz="1900" kern="1200">
          <a:solidFill>
            <a:schemeClr val="tx1"/>
          </a:solidFill>
          <a:latin typeface="+mn-lt"/>
          <a:ea typeface="+mn-ea"/>
          <a:cs typeface="+mn-cs"/>
        </a:defRPr>
      </a:lvl4pPr>
      <a:lvl5pPr marL="1817478" algn="l" defTabSz="908740" rtl="0" eaLnBrk="1" latinLnBrk="0" hangingPunct="1">
        <a:defRPr sz="1900" kern="1200">
          <a:solidFill>
            <a:schemeClr val="tx1"/>
          </a:solidFill>
          <a:latin typeface="+mn-lt"/>
          <a:ea typeface="+mn-ea"/>
          <a:cs typeface="+mn-cs"/>
        </a:defRPr>
      </a:lvl5pPr>
      <a:lvl6pPr marL="2271804" algn="l" defTabSz="908740" rtl="0" eaLnBrk="1" latinLnBrk="0" hangingPunct="1">
        <a:defRPr sz="1900" kern="1200">
          <a:solidFill>
            <a:schemeClr val="tx1"/>
          </a:solidFill>
          <a:latin typeface="+mn-lt"/>
          <a:ea typeface="+mn-ea"/>
          <a:cs typeface="+mn-cs"/>
        </a:defRPr>
      </a:lvl6pPr>
      <a:lvl7pPr marL="2726215" algn="l" defTabSz="908740" rtl="0" eaLnBrk="1" latinLnBrk="0" hangingPunct="1">
        <a:defRPr sz="1900" kern="1200">
          <a:solidFill>
            <a:schemeClr val="tx1"/>
          </a:solidFill>
          <a:latin typeface="+mn-lt"/>
          <a:ea typeface="+mn-ea"/>
          <a:cs typeface="+mn-cs"/>
        </a:defRPr>
      </a:lvl7pPr>
      <a:lvl8pPr marL="3180622" algn="l" defTabSz="908740" rtl="0" eaLnBrk="1" latinLnBrk="0" hangingPunct="1">
        <a:defRPr sz="1900" kern="1200">
          <a:solidFill>
            <a:schemeClr val="tx1"/>
          </a:solidFill>
          <a:latin typeface="+mn-lt"/>
          <a:ea typeface="+mn-ea"/>
          <a:cs typeface="+mn-cs"/>
        </a:defRPr>
      </a:lvl8pPr>
      <a:lvl9pPr marL="3634953" algn="l" defTabSz="908740" rtl="0" eaLnBrk="1" latinLnBrk="0" hangingPunct="1">
        <a:defRPr sz="19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solidFill>
          <a:srgbClr val="000000"/>
        </a:solidFill>
        <a:effectLst/>
      </p:bgPr>
    </p:bg>
    <p:spTree>
      <p:nvGrpSpPr>
        <p:cNvPr id="1" name=""/>
        <p:cNvGrpSpPr/>
        <p:nvPr/>
      </p:nvGrpSpPr>
      <p:grpSpPr>
        <a:xfrm>
          <a:off x="0" y="0"/>
          <a:ext cx="0" cy="0"/>
          <a:chOff x="0" y="0"/>
          <a:chExt cx="0" cy="0"/>
        </a:xfrm>
      </p:grpSpPr>
      <p:pic>
        <p:nvPicPr>
          <p:cNvPr id="8" name="Picture 7" descr="bg_D1.jpg"/>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10668" y="895"/>
            <a:ext cx="12185774" cy="6856212"/>
          </a:xfrm>
          <a:prstGeom prst="rect">
            <a:avLst/>
          </a:prstGeom>
        </p:spPr>
      </p:pic>
      <p:sp>
        <p:nvSpPr>
          <p:cNvPr id="7" name="Rectangle 6"/>
          <p:cNvSpPr/>
          <p:nvPr userDrawn="1"/>
        </p:nvSpPr>
        <p:spPr>
          <a:xfrm>
            <a:off x="0" y="3"/>
            <a:ext cx="12188825" cy="2755900"/>
          </a:xfrm>
          <a:prstGeom prst="rect">
            <a:avLst/>
          </a:prstGeom>
          <a:gradFill flip="none" rotWithShape="1">
            <a:gsLst>
              <a:gs pos="0">
                <a:srgbClr val="001A38"/>
              </a:gs>
              <a:gs pos="100000">
                <a:srgbClr val="FFFFFF">
                  <a:alpha val="0"/>
                </a:srgbClr>
              </a:gs>
            </a:gsLst>
            <a:lin ang="5400000" scaled="0"/>
            <a:tileRect/>
          </a:gra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90912" tIns="45457" rIns="90912" bIns="45457" rtlCol="0" anchor="ctr"/>
          <a:lstStyle/>
          <a:p>
            <a:pPr algn="ctr" defTabSz="909385"/>
            <a:endParaRPr lang="en-US" dirty="0">
              <a:solidFill>
                <a:srgbClr val="FFFFFF"/>
              </a:solidFill>
            </a:endParaRPr>
          </a:p>
        </p:txBody>
      </p:sp>
      <p:sp>
        <p:nvSpPr>
          <p:cNvPr id="10" name="Rectangle 4"/>
          <p:cNvSpPr>
            <a:spLocks noChangeArrowheads="1"/>
          </p:cNvSpPr>
          <p:nvPr/>
        </p:nvSpPr>
        <p:spPr bwMode="ltGray">
          <a:xfrm>
            <a:off x="354306" y="6570865"/>
            <a:ext cx="4559499" cy="190643"/>
          </a:xfrm>
          <a:prstGeom prst="rect">
            <a:avLst/>
          </a:prstGeom>
          <a:noFill/>
          <a:ln w="9525">
            <a:noFill/>
            <a:miter lim="800000"/>
            <a:headEnd/>
            <a:tailEnd/>
          </a:ln>
          <a:effectLst/>
        </p:spPr>
        <p:txBody>
          <a:bodyPr wrap="square" lIns="81596" tIns="40846" rIns="81596" bIns="40846" anchor="b" anchorCtr="0">
            <a:spAutoFit/>
          </a:bodyPr>
          <a:lstStyle/>
          <a:p>
            <a:pPr defTabSz="809908"/>
            <a:r>
              <a:rPr lang="en-US" sz="700" dirty="0">
                <a:solidFill>
                  <a:srgbClr val="C0C0C0"/>
                </a:solidFill>
              </a:rPr>
              <a:t>© 2013 Cisco and/or its affiliates. All rights reserved.</a:t>
            </a:r>
          </a:p>
        </p:txBody>
      </p:sp>
      <p:sp>
        <p:nvSpPr>
          <p:cNvPr id="11" name="Rectangle 5"/>
          <p:cNvSpPr>
            <a:spLocks noChangeArrowheads="1"/>
          </p:cNvSpPr>
          <p:nvPr/>
        </p:nvSpPr>
        <p:spPr bwMode="ltGray">
          <a:xfrm>
            <a:off x="10546738" y="6569609"/>
            <a:ext cx="884551" cy="190219"/>
          </a:xfrm>
          <a:prstGeom prst="rect">
            <a:avLst/>
          </a:prstGeom>
          <a:noFill/>
          <a:ln w="9525">
            <a:noFill/>
            <a:miter lim="800000"/>
            <a:headEnd/>
            <a:tailEnd/>
          </a:ln>
          <a:effectLst/>
        </p:spPr>
        <p:txBody>
          <a:bodyPr wrap="none" lIns="81596" tIns="40846" rIns="81596" bIns="40846" anchor="b">
            <a:spAutoFit/>
          </a:bodyPr>
          <a:lstStyle/>
          <a:p>
            <a:pPr algn="r" defTabSz="809908"/>
            <a:r>
              <a:rPr lang="en-US" sz="700" dirty="0">
                <a:solidFill>
                  <a:srgbClr val="C0C0C0"/>
                </a:solidFill>
              </a:rPr>
              <a:t>Cisco Confidential</a:t>
            </a:r>
          </a:p>
        </p:txBody>
      </p:sp>
      <p:sp>
        <p:nvSpPr>
          <p:cNvPr id="9" name="Rectangle 7"/>
          <p:cNvSpPr>
            <a:spLocks noChangeArrowheads="1"/>
          </p:cNvSpPr>
          <p:nvPr/>
        </p:nvSpPr>
        <p:spPr bwMode="ltGray">
          <a:xfrm>
            <a:off x="11562294" y="6565029"/>
            <a:ext cx="276452" cy="190643"/>
          </a:xfrm>
          <a:prstGeom prst="rect">
            <a:avLst/>
          </a:prstGeom>
          <a:noFill/>
          <a:ln w="9525" algn="ctr">
            <a:noFill/>
            <a:miter lim="800000"/>
            <a:headEnd/>
            <a:tailEnd/>
          </a:ln>
          <a:effectLst/>
        </p:spPr>
        <p:txBody>
          <a:bodyPr wrap="none" lIns="81596" tIns="40846" rIns="81596" bIns="40846" anchor="b">
            <a:spAutoFit/>
          </a:bodyPr>
          <a:lstStyle/>
          <a:p>
            <a:pPr algn="r" defTabSz="809908"/>
            <a:fld id="{DFCF27A5-1A5B-48D3-A060-2758FFBB1ADD}" type="slidenum">
              <a:rPr lang="en-US" sz="700">
                <a:solidFill>
                  <a:srgbClr val="C0C0C0"/>
                </a:solidFill>
              </a:rPr>
              <a:pPr algn="r" defTabSz="809908"/>
              <a:t>‹#›</a:t>
            </a:fld>
            <a:endParaRPr lang="en-US" sz="700" dirty="0">
              <a:solidFill>
                <a:srgbClr val="C0C0C0"/>
              </a:solidFill>
            </a:endParaRPr>
          </a:p>
        </p:txBody>
      </p:sp>
      <p:sp>
        <p:nvSpPr>
          <p:cNvPr id="15" name="Title Placeholder 1"/>
          <p:cNvSpPr>
            <a:spLocks noGrp="1"/>
          </p:cNvSpPr>
          <p:nvPr>
            <p:ph type="title"/>
          </p:nvPr>
        </p:nvSpPr>
        <p:spPr>
          <a:xfrm>
            <a:off x="306188" y="0"/>
            <a:ext cx="11438253" cy="838200"/>
          </a:xfrm>
          <a:prstGeom prst="rect">
            <a:avLst/>
          </a:prstGeom>
        </p:spPr>
        <p:txBody>
          <a:bodyPr vert="horz" lIns="81768" tIns="45457" rIns="81768" bIns="45457" rtlCol="0" anchor="b" anchorCtr="0">
            <a:noAutofit/>
          </a:bodyPr>
          <a:lstStyle/>
          <a:p>
            <a:r>
              <a:rPr lang="en-US" dirty="0" smtClean="0"/>
              <a:t>Slide Title Goes Here</a:t>
            </a:r>
            <a:endParaRPr lang="en-US" dirty="0"/>
          </a:p>
        </p:txBody>
      </p:sp>
    </p:spTree>
    <p:extLst>
      <p:ext uri="{BB962C8B-B14F-4D97-AF65-F5344CB8AC3E}">
        <p14:creationId xmlns:p14="http://schemas.microsoft.com/office/powerpoint/2010/main" val="698153655"/>
      </p:ext>
    </p:extLst>
  </p:cSld>
  <p:clrMap bg1="lt1" tx1="dk1" bg2="lt2" tx2="dk2" accent1="accent1" accent2="accent2" accent3="accent3" accent4="accent4" accent5="accent5" accent6="accent6" hlink="hlink" folHlink="folHlink"/>
  <p:transition>
    <p:wipe dir="r"/>
  </p:transition>
  <p:timing>
    <p:tnLst>
      <p:par>
        <p:cTn id="1" dur="indefinite" restart="never" nodeType="tmRoot"/>
      </p:par>
    </p:tnLst>
  </p:timing>
  <p:txStyles>
    <p:titleStyle>
      <a:lvl1pPr marL="0" algn="l" defTabSz="909385" rtl="0" eaLnBrk="0" fontAlgn="auto" latinLnBrk="0" hangingPunct="0">
        <a:lnSpc>
          <a:spcPct val="80000"/>
        </a:lnSpc>
        <a:spcBef>
          <a:spcPts val="0"/>
        </a:spcBef>
        <a:spcAft>
          <a:spcPts val="0"/>
        </a:spcAft>
        <a:buNone/>
        <a:defRPr lang="en-US" sz="3600" b="0" kern="1200" spc="0" baseline="0" dirty="0">
          <a:gradFill>
            <a:gsLst>
              <a:gs pos="0">
                <a:srgbClr val="00B2F0"/>
              </a:gs>
              <a:gs pos="44000">
                <a:srgbClr val="40FFFE"/>
              </a:gs>
              <a:gs pos="100000">
                <a:srgbClr val="96CA4B"/>
              </a:gs>
            </a:gsLst>
            <a:lin ang="4800000" scaled="0"/>
          </a:gradFill>
          <a:effectLst/>
          <a:latin typeface="+mj-lt"/>
          <a:ea typeface="+mj-ea"/>
          <a:cs typeface="+mj-cs"/>
        </a:defRPr>
      </a:lvl1pPr>
    </p:titleStyle>
    <p:bodyStyle>
      <a:lvl1pPr marL="227368" indent="-227368" algn="l" defTabSz="909385" rtl="0" eaLnBrk="1" latinLnBrk="0" hangingPunct="1">
        <a:lnSpc>
          <a:spcPct val="95000"/>
        </a:lnSpc>
        <a:spcBef>
          <a:spcPts val="1440"/>
        </a:spcBef>
        <a:buClr>
          <a:srgbClr val="106FE2"/>
        </a:buClr>
        <a:buSzPct val="100000"/>
        <a:buFont typeface="Wingdings" charset="2"/>
        <a:buChar char="§"/>
        <a:tabLst/>
        <a:defRPr lang="en-US" sz="2000" kern="1200" dirty="0" smtClean="0">
          <a:solidFill>
            <a:schemeClr val="bg1"/>
          </a:solidFill>
          <a:latin typeface="+mj-lt"/>
          <a:ea typeface="+mn-ea"/>
          <a:cs typeface="+mn-cs"/>
        </a:defRPr>
      </a:lvl1pPr>
      <a:lvl2pPr marL="404263" indent="0" algn="l" defTabSz="909385" rtl="0" eaLnBrk="1" latinLnBrk="0" hangingPunct="1">
        <a:lnSpc>
          <a:spcPct val="95000"/>
        </a:lnSpc>
        <a:spcBef>
          <a:spcPts val="840"/>
        </a:spcBef>
        <a:buClr>
          <a:srgbClr val="106FE2"/>
        </a:buClr>
        <a:buFont typeface="Lucida Grande"/>
        <a:buChar char="–"/>
        <a:defRPr lang="en-US" sz="1900" kern="1200" dirty="0" smtClean="0">
          <a:solidFill>
            <a:schemeClr val="bg1"/>
          </a:solidFill>
          <a:latin typeface="+mj-lt"/>
          <a:ea typeface="+mn-ea"/>
          <a:cs typeface="+mn-cs"/>
        </a:defRPr>
      </a:lvl2pPr>
      <a:lvl3pPr marL="682102" indent="-1588" algn="l" defTabSz="909385" rtl="0" eaLnBrk="1" latinLnBrk="0" hangingPunct="1">
        <a:lnSpc>
          <a:spcPct val="95000"/>
        </a:lnSpc>
        <a:spcBef>
          <a:spcPts val="840"/>
        </a:spcBef>
        <a:buFont typeface="Arial" pitchFamily="34" charset="0"/>
        <a:buNone/>
        <a:defRPr lang="en-US" sz="1600" kern="1200" dirty="0" smtClean="0">
          <a:solidFill>
            <a:schemeClr val="bg1"/>
          </a:solidFill>
          <a:latin typeface="+mj-lt"/>
          <a:ea typeface="+mn-ea"/>
          <a:cs typeface="+mn-cs"/>
        </a:defRPr>
      </a:lvl3pPr>
      <a:lvl4pPr marL="862024" indent="0" algn="l" defTabSz="909385" rtl="0" eaLnBrk="1" latinLnBrk="0" hangingPunct="1">
        <a:lnSpc>
          <a:spcPct val="95000"/>
        </a:lnSpc>
        <a:spcBef>
          <a:spcPts val="840"/>
        </a:spcBef>
        <a:buFont typeface="Arial" pitchFamily="34" charset="0"/>
        <a:buNone/>
        <a:defRPr lang="en-US" sz="1500" kern="1200" dirty="0" smtClean="0">
          <a:solidFill>
            <a:schemeClr val="bg1"/>
          </a:solidFill>
          <a:latin typeface="+mj-lt"/>
          <a:ea typeface="+mn-ea"/>
          <a:cs typeface="+mn-cs"/>
        </a:defRPr>
      </a:lvl4pPr>
      <a:lvl5pPr marL="1024637" indent="0" algn="l" defTabSz="909385" rtl="0" eaLnBrk="1" latinLnBrk="0" hangingPunct="1">
        <a:lnSpc>
          <a:spcPct val="95000"/>
        </a:lnSpc>
        <a:spcBef>
          <a:spcPts val="840"/>
        </a:spcBef>
        <a:buFont typeface="Arial" pitchFamily="34" charset="0"/>
        <a:buNone/>
        <a:defRPr lang="en-US" sz="1500" kern="1200" dirty="0">
          <a:solidFill>
            <a:schemeClr val="bg1"/>
          </a:solidFill>
          <a:latin typeface="+mj-lt"/>
          <a:ea typeface="+mn-ea"/>
          <a:cs typeface="+mn-cs"/>
        </a:defRPr>
      </a:lvl5pPr>
      <a:lvl6pPr marL="2500866" indent="-227368" algn="l" defTabSz="90938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55445" indent="-227368" algn="l" defTabSz="90938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10184" indent="-227368" algn="l" defTabSz="90938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64876" indent="-227368" algn="l" defTabSz="90938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09385" rtl="0" eaLnBrk="1" latinLnBrk="0" hangingPunct="1">
        <a:defRPr sz="1900" kern="1200">
          <a:solidFill>
            <a:schemeClr val="tx1"/>
          </a:solidFill>
          <a:latin typeface="+mn-lt"/>
          <a:ea typeface="+mn-ea"/>
          <a:cs typeface="+mn-cs"/>
        </a:defRPr>
      </a:lvl1pPr>
      <a:lvl2pPr marL="454644" algn="l" defTabSz="909385" rtl="0" eaLnBrk="1" latinLnBrk="0" hangingPunct="1">
        <a:defRPr sz="1900" kern="1200">
          <a:solidFill>
            <a:schemeClr val="tx1"/>
          </a:solidFill>
          <a:latin typeface="+mn-lt"/>
          <a:ea typeface="+mn-ea"/>
          <a:cs typeface="+mn-cs"/>
        </a:defRPr>
      </a:lvl2pPr>
      <a:lvl3pPr marL="909385" algn="l" defTabSz="909385" rtl="0" eaLnBrk="1" latinLnBrk="0" hangingPunct="1">
        <a:defRPr sz="1900" kern="1200">
          <a:solidFill>
            <a:schemeClr val="tx1"/>
          </a:solidFill>
          <a:latin typeface="+mn-lt"/>
          <a:ea typeface="+mn-ea"/>
          <a:cs typeface="+mn-cs"/>
        </a:defRPr>
      </a:lvl3pPr>
      <a:lvl4pPr marL="1364095" algn="l" defTabSz="909385" rtl="0" eaLnBrk="1" latinLnBrk="0" hangingPunct="1">
        <a:defRPr sz="1900" kern="1200">
          <a:solidFill>
            <a:schemeClr val="tx1"/>
          </a:solidFill>
          <a:latin typeface="+mn-lt"/>
          <a:ea typeface="+mn-ea"/>
          <a:cs typeface="+mn-cs"/>
        </a:defRPr>
      </a:lvl4pPr>
      <a:lvl5pPr marL="1818770" algn="l" defTabSz="909385" rtl="0" eaLnBrk="1" latinLnBrk="0" hangingPunct="1">
        <a:defRPr sz="1900" kern="1200">
          <a:solidFill>
            <a:schemeClr val="tx1"/>
          </a:solidFill>
          <a:latin typeface="+mn-lt"/>
          <a:ea typeface="+mn-ea"/>
          <a:cs typeface="+mn-cs"/>
        </a:defRPr>
      </a:lvl5pPr>
      <a:lvl6pPr marL="2273413" algn="l" defTabSz="909385" rtl="0" eaLnBrk="1" latinLnBrk="0" hangingPunct="1">
        <a:defRPr sz="1900" kern="1200">
          <a:solidFill>
            <a:schemeClr val="tx1"/>
          </a:solidFill>
          <a:latin typeface="+mn-lt"/>
          <a:ea typeface="+mn-ea"/>
          <a:cs typeface="+mn-cs"/>
        </a:defRPr>
      </a:lvl6pPr>
      <a:lvl7pPr marL="2728148" algn="l" defTabSz="909385" rtl="0" eaLnBrk="1" latinLnBrk="0" hangingPunct="1">
        <a:defRPr sz="1900" kern="1200">
          <a:solidFill>
            <a:schemeClr val="tx1"/>
          </a:solidFill>
          <a:latin typeface="+mn-lt"/>
          <a:ea typeface="+mn-ea"/>
          <a:cs typeface="+mn-cs"/>
        </a:defRPr>
      </a:lvl7pPr>
      <a:lvl8pPr marL="3182867" algn="l" defTabSz="909385" rtl="0" eaLnBrk="1" latinLnBrk="0" hangingPunct="1">
        <a:defRPr sz="1900" kern="1200">
          <a:solidFill>
            <a:schemeClr val="tx1"/>
          </a:solidFill>
          <a:latin typeface="+mn-lt"/>
          <a:ea typeface="+mn-ea"/>
          <a:cs typeface="+mn-cs"/>
        </a:defRPr>
      </a:lvl8pPr>
      <a:lvl9pPr marL="3637535" algn="l" defTabSz="909385" rtl="0" eaLnBrk="1" latinLnBrk="0" hangingPunct="1">
        <a:defRPr sz="19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Pr>
        <a:solidFill>
          <a:srgbClr val="000000"/>
        </a:solidFill>
        <a:effectLst/>
      </p:bgPr>
    </p:bg>
    <p:spTree>
      <p:nvGrpSpPr>
        <p:cNvPr id="1" name=""/>
        <p:cNvGrpSpPr/>
        <p:nvPr/>
      </p:nvGrpSpPr>
      <p:grpSpPr>
        <a:xfrm>
          <a:off x="0" y="0"/>
          <a:ext cx="0" cy="0"/>
          <a:chOff x="0" y="0"/>
          <a:chExt cx="0" cy="0"/>
        </a:xfrm>
      </p:grpSpPr>
      <p:pic>
        <p:nvPicPr>
          <p:cNvPr id="8" name="Picture 7" descr="bg_D1.jpg"/>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10668" y="895"/>
            <a:ext cx="12185774" cy="6856212"/>
          </a:xfrm>
          <a:prstGeom prst="rect">
            <a:avLst/>
          </a:prstGeom>
        </p:spPr>
      </p:pic>
      <p:sp>
        <p:nvSpPr>
          <p:cNvPr id="7" name="Rectangle 6"/>
          <p:cNvSpPr/>
          <p:nvPr userDrawn="1"/>
        </p:nvSpPr>
        <p:spPr>
          <a:xfrm>
            <a:off x="0" y="3"/>
            <a:ext cx="12188825" cy="2755900"/>
          </a:xfrm>
          <a:prstGeom prst="rect">
            <a:avLst/>
          </a:prstGeom>
          <a:gradFill flip="none" rotWithShape="1">
            <a:gsLst>
              <a:gs pos="0">
                <a:srgbClr val="001A38"/>
              </a:gs>
              <a:gs pos="100000">
                <a:srgbClr val="FFFFFF">
                  <a:alpha val="0"/>
                </a:srgbClr>
              </a:gs>
            </a:gsLst>
            <a:lin ang="5400000" scaled="0"/>
            <a:tileRect/>
          </a:gra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90980" tIns="45491" rIns="90980" bIns="45491" rtlCol="0" anchor="ctr"/>
          <a:lstStyle/>
          <a:p>
            <a:pPr algn="ctr" defTabSz="910031"/>
            <a:endParaRPr lang="en-US" dirty="0">
              <a:solidFill>
                <a:srgbClr val="FFFFFF"/>
              </a:solidFill>
            </a:endParaRPr>
          </a:p>
        </p:txBody>
      </p:sp>
      <p:sp>
        <p:nvSpPr>
          <p:cNvPr id="10" name="Rectangle 4"/>
          <p:cNvSpPr>
            <a:spLocks noChangeArrowheads="1"/>
          </p:cNvSpPr>
          <p:nvPr/>
        </p:nvSpPr>
        <p:spPr bwMode="ltGray">
          <a:xfrm>
            <a:off x="354283" y="6570865"/>
            <a:ext cx="4559499" cy="190643"/>
          </a:xfrm>
          <a:prstGeom prst="rect">
            <a:avLst/>
          </a:prstGeom>
          <a:noFill/>
          <a:ln w="9525">
            <a:noFill/>
            <a:miter lim="800000"/>
            <a:headEnd/>
            <a:tailEnd/>
          </a:ln>
          <a:effectLst/>
        </p:spPr>
        <p:txBody>
          <a:bodyPr wrap="square" lIns="81664" tIns="40869" rIns="81664" bIns="40869" anchor="b" anchorCtr="0">
            <a:spAutoFit/>
          </a:bodyPr>
          <a:lstStyle/>
          <a:p>
            <a:pPr defTabSz="810479"/>
            <a:r>
              <a:rPr lang="en-US" sz="700" dirty="0">
                <a:solidFill>
                  <a:srgbClr val="C0C0C0"/>
                </a:solidFill>
              </a:rPr>
              <a:t>© 2013 Cisco and/or its affiliates. All rights reserved.</a:t>
            </a:r>
          </a:p>
        </p:txBody>
      </p:sp>
      <p:sp>
        <p:nvSpPr>
          <p:cNvPr id="11" name="Rectangle 5"/>
          <p:cNvSpPr>
            <a:spLocks noChangeArrowheads="1"/>
          </p:cNvSpPr>
          <p:nvPr/>
        </p:nvSpPr>
        <p:spPr bwMode="ltGray">
          <a:xfrm>
            <a:off x="10546600" y="6569563"/>
            <a:ext cx="884688" cy="190264"/>
          </a:xfrm>
          <a:prstGeom prst="rect">
            <a:avLst/>
          </a:prstGeom>
          <a:noFill/>
          <a:ln w="9525">
            <a:noFill/>
            <a:miter lim="800000"/>
            <a:headEnd/>
            <a:tailEnd/>
          </a:ln>
          <a:effectLst/>
        </p:spPr>
        <p:txBody>
          <a:bodyPr wrap="none" lIns="81664" tIns="40869" rIns="81664" bIns="40869" anchor="b">
            <a:spAutoFit/>
          </a:bodyPr>
          <a:lstStyle/>
          <a:p>
            <a:pPr algn="r" defTabSz="810479"/>
            <a:r>
              <a:rPr lang="en-US" sz="700" dirty="0">
                <a:solidFill>
                  <a:srgbClr val="C0C0C0"/>
                </a:solidFill>
              </a:rPr>
              <a:t>Cisco Confidential</a:t>
            </a:r>
          </a:p>
        </p:txBody>
      </p:sp>
      <p:sp>
        <p:nvSpPr>
          <p:cNvPr id="9" name="Rectangle 7"/>
          <p:cNvSpPr>
            <a:spLocks noChangeArrowheads="1"/>
          </p:cNvSpPr>
          <p:nvPr/>
        </p:nvSpPr>
        <p:spPr bwMode="ltGray">
          <a:xfrm>
            <a:off x="11562294" y="6565029"/>
            <a:ext cx="276452" cy="190643"/>
          </a:xfrm>
          <a:prstGeom prst="rect">
            <a:avLst/>
          </a:prstGeom>
          <a:noFill/>
          <a:ln w="9525" algn="ctr">
            <a:noFill/>
            <a:miter lim="800000"/>
            <a:headEnd/>
            <a:tailEnd/>
          </a:ln>
          <a:effectLst/>
        </p:spPr>
        <p:txBody>
          <a:bodyPr wrap="none" lIns="81664" tIns="40869" rIns="81664" bIns="40869" anchor="b">
            <a:spAutoFit/>
          </a:bodyPr>
          <a:lstStyle/>
          <a:p>
            <a:pPr algn="r" defTabSz="810479"/>
            <a:fld id="{DFCF27A5-1A5B-48D3-A060-2758FFBB1ADD}" type="slidenum">
              <a:rPr lang="en-US" sz="700">
                <a:solidFill>
                  <a:srgbClr val="C0C0C0"/>
                </a:solidFill>
              </a:rPr>
              <a:pPr algn="r" defTabSz="810479"/>
              <a:t>‹#›</a:t>
            </a:fld>
            <a:endParaRPr lang="en-US" sz="700" dirty="0">
              <a:solidFill>
                <a:srgbClr val="C0C0C0"/>
              </a:solidFill>
            </a:endParaRPr>
          </a:p>
        </p:txBody>
      </p:sp>
      <p:sp>
        <p:nvSpPr>
          <p:cNvPr id="15" name="Title Placeholder 1"/>
          <p:cNvSpPr>
            <a:spLocks noGrp="1"/>
          </p:cNvSpPr>
          <p:nvPr>
            <p:ph type="title"/>
          </p:nvPr>
        </p:nvSpPr>
        <p:spPr>
          <a:xfrm>
            <a:off x="306188" y="0"/>
            <a:ext cx="11438253" cy="838200"/>
          </a:xfrm>
          <a:prstGeom prst="rect">
            <a:avLst/>
          </a:prstGeom>
        </p:spPr>
        <p:txBody>
          <a:bodyPr vert="horz" lIns="81836" tIns="45491" rIns="81836" bIns="45491" rtlCol="0" anchor="b" anchorCtr="0">
            <a:noAutofit/>
          </a:bodyPr>
          <a:lstStyle/>
          <a:p>
            <a:r>
              <a:rPr lang="en-US" dirty="0" smtClean="0"/>
              <a:t>Slide Title Goes Here</a:t>
            </a:r>
            <a:endParaRPr lang="en-US" dirty="0"/>
          </a:p>
        </p:txBody>
      </p:sp>
    </p:spTree>
    <p:extLst>
      <p:ext uri="{BB962C8B-B14F-4D97-AF65-F5344CB8AC3E}">
        <p14:creationId xmlns:p14="http://schemas.microsoft.com/office/powerpoint/2010/main" val="1244290312"/>
      </p:ext>
    </p:extLst>
  </p:cSld>
  <p:clrMap bg1="lt1" tx1="dk1" bg2="lt2" tx2="dk2" accent1="accent1" accent2="accent2" accent3="accent3" accent4="accent4" accent5="accent5" accent6="accent6" hlink="hlink" folHlink="folHlink"/>
  <p:transition>
    <p:wipe dir="r"/>
  </p:transition>
  <p:timing>
    <p:tnLst>
      <p:par>
        <p:cTn id="1" dur="indefinite" restart="never" nodeType="tmRoot"/>
      </p:par>
    </p:tnLst>
  </p:timing>
  <p:txStyles>
    <p:titleStyle>
      <a:lvl1pPr marL="0" algn="l" defTabSz="910031" rtl="0" eaLnBrk="0" fontAlgn="auto" latinLnBrk="0" hangingPunct="0">
        <a:lnSpc>
          <a:spcPct val="80000"/>
        </a:lnSpc>
        <a:spcBef>
          <a:spcPts val="0"/>
        </a:spcBef>
        <a:spcAft>
          <a:spcPts val="0"/>
        </a:spcAft>
        <a:buNone/>
        <a:defRPr lang="en-US" sz="3600" b="0" kern="1200" spc="0" baseline="0" dirty="0">
          <a:gradFill>
            <a:gsLst>
              <a:gs pos="0">
                <a:srgbClr val="00B2F0"/>
              </a:gs>
              <a:gs pos="44000">
                <a:srgbClr val="40FFFE"/>
              </a:gs>
              <a:gs pos="100000">
                <a:srgbClr val="96CA4B"/>
              </a:gs>
            </a:gsLst>
            <a:lin ang="4800000" scaled="0"/>
          </a:gradFill>
          <a:effectLst/>
          <a:latin typeface="+mj-lt"/>
          <a:ea typeface="+mj-ea"/>
          <a:cs typeface="+mj-cs"/>
        </a:defRPr>
      </a:lvl1pPr>
    </p:titleStyle>
    <p:bodyStyle>
      <a:lvl1pPr marL="227527" indent="-227527" algn="l" defTabSz="910031" rtl="0" eaLnBrk="1" latinLnBrk="0" hangingPunct="1">
        <a:lnSpc>
          <a:spcPct val="95000"/>
        </a:lnSpc>
        <a:spcBef>
          <a:spcPts val="1440"/>
        </a:spcBef>
        <a:buClr>
          <a:srgbClr val="106FE2"/>
        </a:buClr>
        <a:buSzPct val="100000"/>
        <a:buFont typeface="Wingdings" charset="2"/>
        <a:buChar char="§"/>
        <a:tabLst/>
        <a:defRPr lang="en-US" sz="2000" kern="1200" dirty="0" smtClean="0">
          <a:solidFill>
            <a:schemeClr val="bg1"/>
          </a:solidFill>
          <a:latin typeface="+mj-lt"/>
          <a:ea typeface="+mn-ea"/>
          <a:cs typeface="+mn-cs"/>
        </a:defRPr>
      </a:lvl1pPr>
      <a:lvl2pPr marL="404535" indent="0" algn="l" defTabSz="910031" rtl="0" eaLnBrk="1" latinLnBrk="0" hangingPunct="1">
        <a:lnSpc>
          <a:spcPct val="95000"/>
        </a:lnSpc>
        <a:spcBef>
          <a:spcPts val="840"/>
        </a:spcBef>
        <a:buClr>
          <a:srgbClr val="106FE2"/>
        </a:buClr>
        <a:buFont typeface="Lucida Grande"/>
        <a:buChar char="–"/>
        <a:defRPr lang="en-US" sz="1900" kern="1200" dirty="0" smtClean="0">
          <a:solidFill>
            <a:schemeClr val="bg1"/>
          </a:solidFill>
          <a:latin typeface="+mj-lt"/>
          <a:ea typeface="+mn-ea"/>
          <a:cs typeface="+mn-cs"/>
        </a:defRPr>
      </a:lvl2pPr>
      <a:lvl3pPr marL="682579" indent="-1588" algn="l" defTabSz="910031" rtl="0" eaLnBrk="1" latinLnBrk="0" hangingPunct="1">
        <a:lnSpc>
          <a:spcPct val="95000"/>
        </a:lnSpc>
        <a:spcBef>
          <a:spcPts val="840"/>
        </a:spcBef>
        <a:buFont typeface="Arial" pitchFamily="34" charset="0"/>
        <a:buNone/>
        <a:defRPr lang="en-US" sz="1600" kern="1200" dirty="0" smtClean="0">
          <a:solidFill>
            <a:schemeClr val="bg1"/>
          </a:solidFill>
          <a:latin typeface="+mj-lt"/>
          <a:ea typeface="+mn-ea"/>
          <a:cs typeface="+mn-cs"/>
        </a:defRPr>
      </a:lvl3pPr>
      <a:lvl4pPr marL="862636" indent="0" algn="l" defTabSz="910031" rtl="0" eaLnBrk="1" latinLnBrk="0" hangingPunct="1">
        <a:lnSpc>
          <a:spcPct val="95000"/>
        </a:lnSpc>
        <a:spcBef>
          <a:spcPts val="840"/>
        </a:spcBef>
        <a:buFont typeface="Arial" pitchFamily="34" charset="0"/>
        <a:buNone/>
        <a:defRPr lang="en-US" sz="1500" kern="1200" dirty="0" smtClean="0">
          <a:solidFill>
            <a:schemeClr val="bg1"/>
          </a:solidFill>
          <a:latin typeface="+mj-lt"/>
          <a:ea typeface="+mn-ea"/>
          <a:cs typeface="+mn-cs"/>
        </a:defRPr>
      </a:lvl4pPr>
      <a:lvl5pPr marL="1025362" indent="0" algn="l" defTabSz="910031" rtl="0" eaLnBrk="1" latinLnBrk="0" hangingPunct="1">
        <a:lnSpc>
          <a:spcPct val="95000"/>
        </a:lnSpc>
        <a:spcBef>
          <a:spcPts val="840"/>
        </a:spcBef>
        <a:buFont typeface="Arial" pitchFamily="34" charset="0"/>
        <a:buNone/>
        <a:defRPr lang="en-US" sz="1500" kern="1200" dirty="0">
          <a:solidFill>
            <a:schemeClr val="bg1"/>
          </a:solidFill>
          <a:latin typeface="+mj-lt"/>
          <a:ea typeface="+mn-ea"/>
          <a:cs typeface="+mn-cs"/>
        </a:defRPr>
      </a:lvl5pPr>
      <a:lvl6pPr marL="2502635" indent="-227527" algn="l" defTabSz="910031"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57550" indent="-227527" algn="l" defTabSz="910031"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12601" indent="-227527" algn="l" defTabSz="910031"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67616" indent="-227527" algn="l" defTabSz="910031"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0031" rtl="0" eaLnBrk="1" latinLnBrk="0" hangingPunct="1">
        <a:defRPr sz="1900" kern="1200">
          <a:solidFill>
            <a:schemeClr val="tx1"/>
          </a:solidFill>
          <a:latin typeface="+mn-lt"/>
          <a:ea typeface="+mn-ea"/>
          <a:cs typeface="+mn-cs"/>
        </a:defRPr>
      </a:lvl1pPr>
      <a:lvl2pPr marL="454982" algn="l" defTabSz="910031" rtl="0" eaLnBrk="1" latinLnBrk="0" hangingPunct="1">
        <a:defRPr sz="1900" kern="1200">
          <a:solidFill>
            <a:schemeClr val="tx1"/>
          </a:solidFill>
          <a:latin typeface="+mn-lt"/>
          <a:ea typeface="+mn-ea"/>
          <a:cs typeface="+mn-cs"/>
        </a:defRPr>
      </a:lvl2pPr>
      <a:lvl3pPr marL="910031" algn="l" defTabSz="910031" rtl="0" eaLnBrk="1" latinLnBrk="0" hangingPunct="1">
        <a:defRPr sz="1900" kern="1200">
          <a:solidFill>
            <a:schemeClr val="tx1"/>
          </a:solidFill>
          <a:latin typeface="+mn-lt"/>
          <a:ea typeface="+mn-ea"/>
          <a:cs typeface="+mn-cs"/>
        </a:defRPr>
      </a:lvl3pPr>
      <a:lvl4pPr marL="1365060" algn="l" defTabSz="910031" rtl="0" eaLnBrk="1" latinLnBrk="0" hangingPunct="1">
        <a:defRPr sz="1900" kern="1200">
          <a:solidFill>
            <a:schemeClr val="tx1"/>
          </a:solidFill>
          <a:latin typeface="+mn-lt"/>
          <a:ea typeface="+mn-ea"/>
          <a:cs typeface="+mn-cs"/>
        </a:defRPr>
      </a:lvl4pPr>
      <a:lvl5pPr marL="1820061" algn="l" defTabSz="910031" rtl="0" eaLnBrk="1" latinLnBrk="0" hangingPunct="1">
        <a:defRPr sz="1900" kern="1200">
          <a:solidFill>
            <a:schemeClr val="tx1"/>
          </a:solidFill>
          <a:latin typeface="+mn-lt"/>
          <a:ea typeface="+mn-ea"/>
          <a:cs typeface="+mn-cs"/>
        </a:defRPr>
      </a:lvl5pPr>
      <a:lvl6pPr marL="2275022" algn="l" defTabSz="910031" rtl="0" eaLnBrk="1" latinLnBrk="0" hangingPunct="1">
        <a:defRPr sz="1900" kern="1200">
          <a:solidFill>
            <a:schemeClr val="tx1"/>
          </a:solidFill>
          <a:latin typeface="+mn-lt"/>
          <a:ea typeface="+mn-ea"/>
          <a:cs typeface="+mn-cs"/>
        </a:defRPr>
      </a:lvl6pPr>
      <a:lvl7pPr marL="2730085" algn="l" defTabSz="910031" rtl="0" eaLnBrk="1" latinLnBrk="0" hangingPunct="1">
        <a:defRPr sz="1900" kern="1200">
          <a:solidFill>
            <a:schemeClr val="tx1"/>
          </a:solidFill>
          <a:latin typeface="+mn-lt"/>
          <a:ea typeface="+mn-ea"/>
          <a:cs typeface="+mn-cs"/>
        </a:defRPr>
      </a:lvl7pPr>
      <a:lvl8pPr marL="3185112" algn="l" defTabSz="910031" rtl="0" eaLnBrk="1" latinLnBrk="0" hangingPunct="1">
        <a:defRPr sz="1900" kern="1200">
          <a:solidFill>
            <a:schemeClr val="tx1"/>
          </a:solidFill>
          <a:latin typeface="+mn-lt"/>
          <a:ea typeface="+mn-ea"/>
          <a:cs typeface="+mn-cs"/>
        </a:defRPr>
      </a:lvl8pPr>
      <a:lvl9pPr marL="3640119" algn="l" defTabSz="910031" rtl="0" eaLnBrk="1" latinLnBrk="0" hangingPunct="1">
        <a:defRPr sz="19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Pr>
        <a:solidFill>
          <a:srgbClr val="000000"/>
        </a:solidFill>
        <a:effectLst/>
      </p:bgPr>
    </p:bg>
    <p:spTree>
      <p:nvGrpSpPr>
        <p:cNvPr id="1" name=""/>
        <p:cNvGrpSpPr/>
        <p:nvPr/>
      </p:nvGrpSpPr>
      <p:grpSpPr>
        <a:xfrm>
          <a:off x="0" y="0"/>
          <a:ext cx="0" cy="0"/>
          <a:chOff x="0" y="0"/>
          <a:chExt cx="0" cy="0"/>
        </a:xfrm>
      </p:grpSpPr>
      <p:pic>
        <p:nvPicPr>
          <p:cNvPr id="8" name="Picture 7" descr="bg_D1.jpg"/>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10668" y="895"/>
            <a:ext cx="12185774" cy="6856212"/>
          </a:xfrm>
          <a:prstGeom prst="rect">
            <a:avLst/>
          </a:prstGeom>
        </p:spPr>
      </p:pic>
      <p:sp>
        <p:nvSpPr>
          <p:cNvPr id="7" name="Rectangle 6"/>
          <p:cNvSpPr/>
          <p:nvPr userDrawn="1"/>
        </p:nvSpPr>
        <p:spPr>
          <a:xfrm>
            <a:off x="0" y="3"/>
            <a:ext cx="12188825" cy="2755900"/>
          </a:xfrm>
          <a:prstGeom prst="rect">
            <a:avLst/>
          </a:prstGeom>
          <a:gradFill flip="none" rotWithShape="1">
            <a:gsLst>
              <a:gs pos="0">
                <a:srgbClr val="001A38"/>
              </a:gs>
              <a:gs pos="100000">
                <a:srgbClr val="FFFFFF">
                  <a:alpha val="0"/>
                </a:srgbClr>
              </a:gs>
            </a:gsLst>
            <a:lin ang="5400000" scaled="0"/>
            <a:tileRect/>
          </a:gra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91064" tIns="45533" rIns="91064" bIns="45533" rtlCol="0" anchor="ctr"/>
          <a:lstStyle/>
          <a:p>
            <a:pPr algn="ctr" defTabSz="910829"/>
            <a:endParaRPr lang="en-US" dirty="0">
              <a:solidFill>
                <a:srgbClr val="FFFFFF"/>
              </a:solidFill>
            </a:endParaRPr>
          </a:p>
        </p:txBody>
      </p:sp>
      <p:sp>
        <p:nvSpPr>
          <p:cNvPr id="10" name="Rectangle 4"/>
          <p:cNvSpPr>
            <a:spLocks noChangeArrowheads="1"/>
          </p:cNvSpPr>
          <p:nvPr/>
        </p:nvSpPr>
        <p:spPr bwMode="ltGray">
          <a:xfrm>
            <a:off x="354255" y="6570865"/>
            <a:ext cx="4559499" cy="190643"/>
          </a:xfrm>
          <a:prstGeom prst="rect">
            <a:avLst/>
          </a:prstGeom>
          <a:noFill/>
          <a:ln w="9525">
            <a:noFill/>
            <a:miter lim="800000"/>
            <a:headEnd/>
            <a:tailEnd/>
          </a:ln>
          <a:effectLst/>
        </p:spPr>
        <p:txBody>
          <a:bodyPr wrap="square" lIns="81748" tIns="40897" rIns="81748" bIns="40897" anchor="b" anchorCtr="0">
            <a:spAutoFit/>
          </a:bodyPr>
          <a:lstStyle/>
          <a:p>
            <a:pPr defTabSz="811193"/>
            <a:r>
              <a:rPr lang="en-US" sz="700" dirty="0">
                <a:solidFill>
                  <a:srgbClr val="C0C0C0"/>
                </a:solidFill>
              </a:rPr>
              <a:t>© 2013 Cisco and/or its affiliates. All rights reserved.</a:t>
            </a:r>
          </a:p>
        </p:txBody>
      </p:sp>
      <p:sp>
        <p:nvSpPr>
          <p:cNvPr id="11" name="Rectangle 5"/>
          <p:cNvSpPr>
            <a:spLocks noChangeArrowheads="1"/>
          </p:cNvSpPr>
          <p:nvPr/>
        </p:nvSpPr>
        <p:spPr bwMode="ltGray">
          <a:xfrm>
            <a:off x="10546442" y="6569507"/>
            <a:ext cx="884841" cy="190315"/>
          </a:xfrm>
          <a:prstGeom prst="rect">
            <a:avLst/>
          </a:prstGeom>
          <a:noFill/>
          <a:ln w="9525">
            <a:noFill/>
            <a:miter lim="800000"/>
            <a:headEnd/>
            <a:tailEnd/>
          </a:ln>
          <a:effectLst/>
        </p:spPr>
        <p:txBody>
          <a:bodyPr wrap="none" lIns="81748" tIns="40897" rIns="81748" bIns="40897" anchor="b">
            <a:spAutoFit/>
          </a:bodyPr>
          <a:lstStyle/>
          <a:p>
            <a:pPr algn="r" defTabSz="811193"/>
            <a:r>
              <a:rPr lang="en-US" sz="700" dirty="0">
                <a:solidFill>
                  <a:srgbClr val="C0C0C0"/>
                </a:solidFill>
              </a:rPr>
              <a:t>Cisco Confidential</a:t>
            </a:r>
          </a:p>
        </p:txBody>
      </p:sp>
      <p:sp>
        <p:nvSpPr>
          <p:cNvPr id="9" name="Rectangle 7"/>
          <p:cNvSpPr>
            <a:spLocks noChangeArrowheads="1"/>
          </p:cNvSpPr>
          <p:nvPr/>
        </p:nvSpPr>
        <p:spPr bwMode="ltGray">
          <a:xfrm>
            <a:off x="11562294" y="6565029"/>
            <a:ext cx="276452" cy="190643"/>
          </a:xfrm>
          <a:prstGeom prst="rect">
            <a:avLst/>
          </a:prstGeom>
          <a:noFill/>
          <a:ln w="9525" algn="ctr">
            <a:noFill/>
            <a:miter lim="800000"/>
            <a:headEnd/>
            <a:tailEnd/>
          </a:ln>
          <a:effectLst/>
        </p:spPr>
        <p:txBody>
          <a:bodyPr wrap="none" lIns="81748" tIns="40897" rIns="81748" bIns="40897" anchor="b">
            <a:spAutoFit/>
          </a:bodyPr>
          <a:lstStyle/>
          <a:p>
            <a:pPr algn="r" defTabSz="811193"/>
            <a:fld id="{DFCF27A5-1A5B-48D3-A060-2758FFBB1ADD}" type="slidenum">
              <a:rPr lang="en-US" sz="700">
                <a:solidFill>
                  <a:srgbClr val="C0C0C0"/>
                </a:solidFill>
              </a:rPr>
              <a:pPr algn="r" defTabSz="811193"/>
              <a:t>‹#›</a:t>
            </a:fld>
            <a:endParaRPr lang="en-US" sz="700" dirty="0">
              <a:solidFill>
                <a:srgbClr val="C0C0C0"/>
              </a:solidFill>
            </a:endParaRPr>
          </a:p>
        </p:txBody>
      </p:sp>
      <p:sp>
        <p:nvSpPr>
          <p:cNvPr id="15" name="Title Placeholder 1"/>
          <p:cNvSpPr>
            <a:spLocks noGrp="1"/>
          </p:cNvSpPr>
          <p:nvPr>
            <p:ph type="title"/>
          </p:nvPr>
        </p:nvSpPr>
        <p:spPr>
          <a:xfrm>
            <a:off x="306188" y="0"/>
            <a:ext cx="11438253" cy="838200"/>
          </a:xfrm>
          <a:prstGeom prst="rect">
            <a:avLst/>
          </a:prstGeom>
        </p:spPr>
        <p:txBody>
          <a:bodyPr vert="horz" lIns="81920" tIns="45533" rIns="81920" bIns="45533" rtlCol="0" anchor="b" anchorCtr="0">
            <a:noAutofit/>
          </a:bodyPr>
          <a:lstStyle/>
          <a:p>
            <a:r>
              <a:rPr lang="en-US" dirty="0" smtClean="0"/>
              <a:t>Slide Title Goes Here</a:t>
            </a:r>
            <a:endParaRPr lang="en-US" dirty="0"/>
          </a:p>
        </p:txBody>
      </p:sp>
    </p:spTree>
    <p:extLst>
      <p:ext uri="{BB962C8B-B14F-4D97-AF65-F5344CB8AC3E}">
        <p14:creationId xmlns:p14="http://schemas.microsoft.com/office/powerpoint/2010/main" val="1798195453"/>
      </p:ext>
    </p:extLst>
  </p:cSld>
  <p:clrMap bg1="lt1" tx1="dk1" bg2="lt2" tx2="dk2" accent1="accent1" accent2="accent2" accent3="accent3" accent4="accent4" accent5="accent5" accent6="accent6" hlink="hlink" folHlink="folHlink"/>
  <p:transition>
    <p:wipe dir="r"/>
  </p:transition>
  <p:timing>
    <p:tnLst>
      <p:par>
        <p:cTn id="1" dur="indefinite" restart="never" nodeType="tmRoot"/>
      </p:par>
    </p:tnLst>
  </p:timing>
  <p:txStyles>
    <p:titleStyle>
      <a:lvl1pPr marL="0" algn="l" defTabSz="910829" rtl="0" eaLnBrk="0" fontAlgn="auto" latinLnBrk="0" hangingPunct="0">
        <a:lnSpc>
          <a:spcPct val="80000"/>
        </a:lnSpc>
        <a:spcBef>
          <a:spcPts val="0"/>
        </a:spcBef>
        <a:spcAft>
          <a:spcPts val="0"/>
        </a:spcAft>
        <a:buNone/>
        <a:defRPr lang="en-US" sz="3600" b="0" kern="1200" spc="0" baseline="0" dirty="0">
          <a:gradFill>
            <a:gsLst>
              <a:gs pos="0">
                <a:srgbClr val="00B2F0"/>
              </a:gs>
              <a:gs pos="44000">
                <a:srgbClr val="40FFFE"/>
              </a:gs>
              <a:gs pos="100000">
                <a:srgbClr val="96CA4B"/>
              </a:gs>
            </a:gsLst>
            <a:lin ang="4800000" scaled="0"/>
          </a:gradFill>
          <a:effectLst/>
          <a:latin typeface="+mj-lt"/>
          <a:ea typeface="+mj-ea"/>
          <a:cs typeface="+mj-cs"/>
        </a:defRPr>
      </a:lvl1pPr>
    </p:titleStyle>
    <p:bodyStyle>
      <a:lvl1pPr marL="227723" indent="-227723" algn="l" defTabSz="910829" rtl="0" eaLnBrk="1" latinLnBrk="0" hangingPunct="1">
        <a:lnSpc>
          <a:spcPct val="95000"/>
        </a:lnSpc>
        <a:spcBef>
          <a:spcPts val="1440"/>
        </a:spcBef>
        <a:buClr>
          <a:srgbClr val="106FE2"/>
        </a:buClr>
        <a:buSzPct val="100000"/>
        <a:buFont typeface="Wingdings" charset="2"/>
        <a:buChar char="§"/>
        <a:tabLst/>
        <a:defRPr lang="en-US" sz="2000" kern="1200" dirty="0" smtClean="0">
          <a:solidFill>
            <a:schemeClr val="bg1"/>
          </a:solidFill>
          <a:latin typeface="+mj-lt"/>
          <a:ea typeface="+mn-ea"/>
          <a:cs typeface="+mn-cs"/>
        </a:defRPr>
      </a:lvl1pPr>
      <a:lvl2pPr marL="404888" indent="0" algn="l" defTabSz="910829" rtl="0" eaLnBrk="1" latinLnBrk="0" hangingPunct="1">
        <a:lnSpc>
          <a:spcPct val="95000"/>
        </a:lnSpc>
        <a:spcBef>
          <a:spcPts val="840"/>
        </a:spcBef>
        <a:buClr>
          <a:srgbClr val="106FE2"/>
        </a:buClr>
        <a:buFont typeface="Lucida Grande"/>
        <a:buChar char="–"/>
        <a:defRPr lang="en-US" sz="1900" kern="1200" dirty="0" smtClean="0">
          <a:solidFill>
            <a:schemeClr val="bg1"/>
          </a:solidFill>
          <a:latin typeface="+mj-lt"/>
          <a:ea typeface="+mn-ea"/>
          <a:cs typeface="+mn-cs"/>
        </a:defRPr>
      </a:lvl2pPr>
      <a:lvl3pPr marL="683167" indent="-1588" algn="l" defTabSz="910829" rtl="0" eaLnBrk="1" latinLnBrk="0" hangingPunct="1">
        <a:lnSpc>
          <a:spcPct val="95000"/>
        </a:lnSpc>
        <a:spcBef>
          <a:spcPts val="840"/>
        </a:spcBef>
        <a:buFont typeface="Arial" pitchFamily="34" charset="0"/>
        <a:buNone/>
        <a:defRPr lang="en-US" sz="1600" kern="1200" dirty="0" smtClean="0">
          <a:solidFill>
            <a:schemeClr val="bg1"/>
          </a:solidFill>
          <a:latin typeface="+mj-lt"/>
          <a:ea typeface="+mn-ea"/>
          <a:cs typeface="+mn-cs"/>
        </a:defRPr>
      </a:lvl3pPr>
      <a:lvl4pPr marL="863392" indent="0" algn="l" defTabSz="910829" rtl="0" eaLnBrk="1" latinLnBrk="0" hangingPunct="1">
        <a:lnSpc>
          <a:spcPct val="95000"/>
        </a:lnSpc>
        <a:spcBef>
          <a:spcPts val="840"/>
        </a:spcBef>
        <a:buFont typeface="Arial" pitchFamily="34" charset="0"/>
        <a:buNone/>
        <a:defRPr lang="en-US" sz="1500" kern="1200" dirty="0" smtClean="0">
          <a:solidFill>
            <a:schemeClr val="bg1"/>
          </a:solidFill>
          <a:latin typeface="+mj-lt"/>
          <a:ea typeface="+mn-ea"/>
          <a:cs typeface="+mn-cs"/>
        </a:defRPr>
      </a:lvl4pPr>
      <a:lvl5pPr marL="1026258" indent="0" algn="l" defTabSz="910829" rtl="0" eaLnBrk="1" latinLnBrk="0" hangingPunct="1">
        <a:lnSpc>
          <a:spcPct val="95000"/>
        </a:lnSpc>
        <a:spcBef>
          <a:spcPts val="840"/>
        </a:spcBef>
        <a:buFont typeface="Arial" pitchFamily="34" charset="0"/>
        <a:buNone/>
        <a:defRPr lang="en-US" sz="1500" kern="1200" dirty="0">
          <a:solidFill>
            <a:schemeClr val="bg1"/>
          </a:solidFill>
          <a:latin typeface="+mj-lt"/>
          <a:ea typeface="+mn-ea"/>
          <a:cs typeface="+mn-cs"/>
        </a:defRPr>
      </a:lvl5pPr>
      <a:lvl6pPr marL="2504819" indent="-227723" algn="l" defTabSz="91082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0151" indent="-227723" algn="l" defTabSz="91082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15590" indent="-227723" algn="l" defTabSz="91082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71004" indent="-227723" algn="l" defTabSz="91082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0829" rtl="0" eaLnBrk="1" latinLnBrk="0" hangingPunct="1">
        <a:defRPr sz="1900" kern="1200">
          <a:solidFill>
            <a:schemeClr val="tx1"/>
          </a:solidFill>
          <a:latin typeface="+mn-lt"/>
          <a:ea typeface="+mn-ea"/>
          <a:cs typeface="+mn-cs"/>
        </a:defRPr>
      </a:lvl1pPr>
      <a:lvl2pPr marL="455374" algn="l" defTabSz="910829" rtl="0" eaLnBrk="1" latinLnBrk="0" hangingPunct="1">
        <a:defRPr sz="1900" kern="1200">
          <a:solidFill>
            <a:schemeClr val="tx1"/>
          </a:solidFill>
          <a:latin typeface="+mn-lt"/>
          <a:ea typeface="+mn-ea"/>
          <a:cs typeface="+mn-cs"/>
        </a:defRPr>
      </a:lvl2pPr>
      <a:lvl3pPr marL="910829" algn="l" defTabSz="910829" rtl="0" eaLnBrk="1" latinLnBrk="0" hangingPunct="1">
        <a:defRPr sz="1900" kern="1200">
          <a:solidFill>
            <a:schemeClr val="tx1"/>
          </a:solidFill>
          <a:latin typeface="+mn-lt"/>
          <a:ea typeface="+mn-ea"/>
          <a:cs typeface="+mn-cs"/>
        </a:defRPr>
      </a:lvl3pPr>
      <a:lvl4pPr marL="1366236" algn="l" defTabSz="910829" rtl="0" eaLnBrk="1" latinLnBrk="0" hangingPunct="1">
        <a:defRPr sz="1900" kern="1200">
          <a:solidFill>
            <a:schemeClr val="tx1"/>
          </a:solidFill>
          <a:latin typeface="+mn-lt"/>
          <a:ea typeface="+mn-ea"/>
          <a:cs typeface="+mn-cs"/>
        </a:defRPr>
      </a:lvl4pPr>
      <a:lvl5pPr marL="1821657" algn="l" defTabSz="910829" rtl="0" eaLnBrk="1" latinLnBrk="0" hangingPunct="1">
        <a:defRPr sz="1900" kern="1200">
          <a:solidFill>
            <a:schemeClr val="tx1"/>
          </a:solidFill>
          <a:latin typeface="+mn-lt"/>
          <a:ea typeface="+mn-ea"/>
          <a:cs typeface="+mn-cs"/>
        </a:defRPr>
      </a:lvl5pPr>
      <a:lvl6pPr marL="2277013" algn="l" defTabSz="910829" rtl="0" eaLnBrk="1" latinLnBrk="0" hangingPunct="1">
        <a:defRPr sz="1900" kern="1200">
          <a:solidFill>
            <a:schemeClr val="tx1"/>
          </a:solidFill>
          <a:latin typeface="+mn-lt"/>
          <a:ea typeface="+mn-ea"/>
          <a:cs typeface="+mn-cs"/>
        </a:defRPr>
      </a:lvl6pPr>
      <a:lvl7pPr marL="2732478" algn="l" defTabSz="910829" rtl="0" eaLnBrk="1" latinLnBrk="0" hangingPunct="1">
        <a:defRPr sz="1900" kern="1200">
          <a:solidFill>
            <a:schemeClr val="tx1"/>
          </a:solidFill>
          <a:latin typeface="+mn-lt"/>
          <a:ea typeface="+mn-ea"/>
          <a:cs typeface="+mn-cs"/>
        </a:defRPr>
      </a:lvl7pPr>
      <a:lvl8pPr marL="3187889" algn="l" defTabSz="910829" rtl="0" eaLnBrk="1" latinLnBrk="0" hangingPunct="1">
        <a:defRPr sz="1900" kern="1200">
          <a:solidFill>
            <a:schemeClr val="tx1"/>
          </a:solidFill>
          <a:latin typeface="+mn-lt"/>
          <a:ea typeface="+mn-ea"/>
          <a:cs typeface="+mn-cs"/>
        </a:defRPr>
      </a:lvl8pPr>
      <a:lvl9pPr marL="3643310" algn="l" defTabSz="910829" rtl="0" eaLnBrk="1" latinLnBrk="0" hangingPunct="1">
        <a:defRPr sz="19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reserve="1">
  <p:cSld>
    <p:bg>
      <p:bgPr>
        <a:solidFill>
          <a:srgbClr val="000000"/>
        </a:solidFill>
        <a:effectLst/>
      </p:bgPr>
    </p:bg>
    <p:spTree>
      <p:nvGrpSpPr>
        <p:cNvPr id="1" name=""/>
        <p:cNvGrpSpPr/>
        <p:nvPr/>
      </p:nvGrpSpPr>
      <p:grpSpPr>
        <a:xfrm>
          <a:off x="0" y="0"/>
          <a:ext cx="0" cy="0"/>
          <a:chOff x="0" y="0"/>
          <a:chExt cx="0" cy="0"/>
        </a:xfrm>
      </p:grpSpPr>
      <p:pic>
        <p:nvPicPr>
          <p:cNvPr id="8" name="Picture 7" descr="bg_D1.jpg"/>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10668" y="895"/>
            <a:ext cx="12185774" cy="6856212"/>
          </a:xfrm>
          <a:prstGeom prst="rect">
            <a:avLst/>
          </a:prstGeom>
        </p:spPr>
      </p:pic>
      <p:sp>
        <p:nvSpPr>
          <p:cNvPr id="7" name="Rectangle 6"/>
          <p:cNvSpPr/>
          <p:nvPr userDrawn="1"/>
        </p:nvSpPr>
        <p:spPr>
          <a:xfrm>
            <a:off x="0" y="3"/>
            <a:ext cx="12188825" cy="2755900"/>
          </a:xfrm>
          <a:prstGeom prst="rect">
            <a:avLst/>
          </a:prstGeom>
          <a:gradFill flip="none" rotWithShape="1">
            <a:gsLst>
              <a:gs pos="0">
                <a:srgbClr val="001A38"/>
              </a:gs>
              <a:gs pos="100000">
                <a:srgbClr val="FFFFFF">
                  <a:alpha val="0"/>
                </a:srgbClr>
              </a:gs>
            </a:gsLst>
            <a:lin ang="5400000" scaled="0"/>
            <a:tileRect/>
          </a:gra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91156" tIns="45579" rIns="91156" bIns="45579" rtlCol="0" anchor="ctr"/>
          <a:lstStyle/>
          <a:p>
            <a:pPr algn="ctr" defTabSz="911702"/>
            <a:endParaRPr lang="en-US" dirty="0">
              <a:solidFill>
                <a:srgbClr val="FFFFFF"/>
              </a:solidFill>
            </a:endParaRPr>
          </a:p>
        </p:txBody>
      </p:sp>
      <p:sp>
        <p:nvSpPr>
          <p:cNvPr id="10" name="Rectangle 4"/>
          <p:cNvSpPr>
            <a:spLocks noChangeArrowheads="1"/>
          </p:cNvSpPr>
          <p:nvPr/>
        </p:nvSpPr>
        <p:spPr bwMode="ltGray">
          <a:xfrm>
            <a:off x="354224" y="6570865"/>
            <a:ext cx="4559499" cy="190643"/>
          </a:xfrm>
          <a:prstGeom prst="rect">
            <a:avLst/>
          </a:prstGeom>
          <a:noFill/>
          <a:ln w="9525">
            <a:noFill/>
            <a:miter lim="800000"/>
            <a:headEnd/>
            <a:tailEnd/>
          </a:ln>
          <a:effectLst/>
        </p:spPr>
        <p:txBody>
          <a:bodyPr wrap="square" lIns="81840" tIns="40928" rIns="81840" bIns="40928" anchor="b" anchorCtr="0">
            <a:spAutoFit/>
          </a:bodyPr>
          <a:lstStyle/>
          <a:p>
            <a:pPr defTabSz="811975"/>
            <a:r>
              <a:rPr lang="en-US" sz="700" dirty="0">
                <a:solidFill>
                  <a:srgbClr val="C0C0C0"/>
                </a:solidFill>
              </a:rPr>
              <a:t>© 2013 Cisco and/or its affiliates. All rights reserved.</a:t>
            </a:r>
          </a:p>
        </p:txBody>
      </p:sp>
      <p:sp>
        <p:nvSpPr>
          <p:cNvPr id="11" name="Rectangle 5"/>
          <p:cNvSpPr>
            <a:spLocks noChangeArrowheads="1"/>
          </p:cNvSpPr>
          <p:nvPr/>
        </p:nvSpPr>
        <p:spPr bwMode="ltGray">
          <a:xfrm>
            <a:off x="10546181" y="6569413"/>
            <a:ext cx="885084" cy="190395"/>
          </a:xfrm>
          <a:prstGeom prst="rect">
            <a:avLst/>
          </a:prstGeom>
          <a:noFill/>
          <a:ln w="9525">
            <a:noFill/>
            <a:miter lim="800000"/>
            <a:headEnd/>
            <a:tailEnd/>
          </a:ln>
          <a:effectLst/>
        </p:spPr>
        <p:txBody>
          <a:bodyPr wrap="none" lIns="81840" tIns="40928" rIns="81840" bIns="40928" anchor="b">
            <a:spAutoFit/>
          </a:bodyPr>
          <a:lstStyle/>
          <a:p>
            <a:pPr algn="r" defTabSz="811975"/>
            <a:r>
              <a:rPr lang="en-US" sz="700" dirty="0">
                <a:solidFill>
                  <a:srgbClr val="C0C0C0"/>
                </a:solidFill>
              </a:rPr>
              <a:t>Cisco Confidential</a:t>
            </a:r>
          </a:p>
        </p:txBody>
      </p:sp>
      <p:sp>
        <p:nvSpPr>
          <p:cNvPr id="9" name="Rectangle 7"/>
          <p:cNvSpPr>
            <a:spLocks noChangeArrowheads="1"/>
          </p:cNvSpPr>
          <p:nvPr/>
        </p:nvSpPr>
        <p:spPr bwMode="ltGray">
          <a:xfrm>
            <a:off x="11562294" y="6565029"/>
            <a:ext cx="276452" cy="190643"/>
          </a:xfrm>
          <a:prstGeom prst="rect">
            <a:avLst/>
          </a:prstGeom>
          <a:noFill/>
          <a:ln w="9525" algn="ctr">
            <a:noFill/>
            <a:miter lim="800000"/>
            <a:headEnd/>
            <a:tailEnd/>
          </a:ln>
          <a:effectLst/>
        </p:spPr>
        <p:txBody>
          <a:bodyPr wrap="none" lIns="81840" tIns="40928" rIns="81840" bIns="40928" anchor="b">
            <a:spAutoFit/>
          </a:bodyPr>
          <a:lstStyle/>
          <a:p>
            <a:pPr algn="r" defTabSz="811975"/>
            <a:fld id="{DFCF27A5-1A5B-48D3-A060-2758FFBB1ADD}" type="slidenum">
              <a:rPr lang="en-US" sz="700">
                <a:solidFill>
                  <a:srgbClr val="C0C0C0"/>
                </a:solidFill>
              </a:rPr>
              <a:pPr algn="r" defTabSz="811975"/>
              <a:t>‹#›</a:t>
            </a:fld>
            <a:endParaRPr lang="en-US" sz="700" dirty="0">
              <a:solidFill>
                <a:srgbClr val="C0C0C0"/>
              </a:solidFill>
            </a:endParaRPr>
          </a:p>
        </p:txBody>
      </p:sp>
      <p:sp>
        <p:nvSpPr>
          <p:cNvPr id="15" name="Title Placeholder 1"/>
          <p:cNvSpPr>
            <a:spLocks noGrp="1"/>
          </p:cNvSpPr>
          <p:nvPr>
            <p:ph type="title"/>
          </p:nvPr>
        </p:nvSpPr>
        <p:spPr>
          <a:xfrm>
            <a:off x="306188" y="0"/>
            <a:ext cx="11438253" cy="838200"/>
          </a:xfrm>
          <a:prstGeom prst="rect">
            <a:avLst/>
          </a:prstGeom>
        </p:spPr>
        <p:txBody>
          <a:bodyPr vert="horz" lIns="82012" tIns="45579" rIns="82012" bIns="45579" rtlCol="0" anchor="b" anchorCtr="0">
            <a:noAutofit/>
          </a:bodyPr>
          <a:lstStyle/>
          <a:p>
            <a:r>
              <a:rPr lang="en-US" dirty="0" smtClean="0"/>
              <a:t>Slide Title Goes Here</a:t>
            </a:r>
            <a:endParaRPr lang="en-US" dirty="0"/>
          </a:p>
        </p:txBody>
      </p:sp>
    </p:spTree>
    <p:extLst>
      <p:ext uri="{BB962C8B-B14F-4D97-AF65-F5344CB8AC3E}">
        <p14:creationId xmlns:p14="http://schemas.microsoft.com/office/powerpoint/2010/main" val="3454580735"/>
      </p:ext>
    </p:extLst>
  </p:cSld>
  <p:clrMap bg1="lt1" tx1="dk1" bg2="lt2" tx2="dk2" accent1="accent1" accent2="accent2" accent3="accent3" accent4="accent4" accent5="accent5" accent6="accent6" hlink="hlink" folHlink="folHlink"/>
  <p:transition>
    <p:wipe dir="r"/>
  </p:transition>
  <p:timing>
    <p:tnLst>
      <p:par>
        <p:cTn id="1" dur="indefinite" restart="never" nodeType="tmRoot"/>
      </p:par>
    </p:tnLst>
  </p:timing>
  <p:txStyles>
    <p:titleStyle>
      <a:lvl1pPr marL="0" algn="l" defTabSz="911702" rtl="0" eaLnBrk="0" fontAlgn="auto" latinLnBrk="0" hangingPunct="0">
        <a:lnSpc>
          <a:spcPct val="80000"/>
        </a:lnSpc>
        <a:spcBef>
          <a:spcPts val="0"/>
        </a:spcBef>
        <a:spcAft>
          <a:spcPts val="0"/>
        </a:spcAft>
        <a:buNone/>
        <a:defRPr lang="en-US" sz="3600" b="0" kern="1200" spc="0" baseline="0" dirty="0">
          <a:gradFill>
            <a:gsLst>
              <a:gs pos="0">
                <a:srgbClr val="00B2F0"/>
              </a:gs>
              <a:gs pos="44000">
                <a:srgbClr val="40FFFE"/>
              </a:gs>
              <a:gs pos="100000">
                <a:srgbClr val="96CA4B"/>
              </a:gs>
            </a:gsLst>
            <a:lin ang="4800000" scaled="0"/>
          </a:gradFill>
          <a:effectLst/>
          <a:latin typeface="+mj-lt"/>
          <a:ea typeface="+mj-ea"/>
          <a:cs typeface="+mj-cs"/>
        </a:defRPr>
      </a:lvl1pPr>
    </p:titleStyle>
    <p:bodyStyle>
      <a:lvl1pPr marL="227937" indent="-227937" algn="l" defTabSz="911702" rtl="0" eaLnBrk="1" latinLnBrk="0" hangingPunct="1">
        <a:lnSpc>
          <a:spcPct val="95000"/>
        </a:lnSpc>
        <a:spcBef>
          <a:spcPts val="1440"/>
        </a:spcBef>
        <a:buClr>
          <a:srgbClr val="106FE2"/>
        </a:buClr>
        <a:buSzPct val="100000"/>
        <a:buFont typeface="Wingdings" charset="2"/>
        <a:buChar char="§"/>
        <a:tabLst/>
        <a:defRPr lang="en-US" sz="2000" kern="1200" dirty="0" smtClean="0">
          <a:solidFill>
            <a:schemeClr val="bg1"/>
          </a:solidFill>
          <a:latin typeface="+mj-lt"/>
          <a:ea typeface="+mn-ea"/>
          <a:cs typeface="+mn-cs"/>
        </a:defRPr>
      </a:lvl1pPr>
      <a:lvl2pPr marL="405264" indent="0" algn="l" defTabSz="911702" rtl="0" eaLnBrk="1" latinLnBrk="0" hangingPunct="1">
        <a:lnSpc>
          <a:spcPct val="95000"/>
        </a:lnSpc>
        <a:spcBef>
          <a:spcPts val="840"/>
        </a:spcBef>
        <a:buClr>
          <a:srgbClr val="106FE2"/>
        </a:buClr>
        <a:buFont typeface="Lucida Grande"/>
        <a:buChar char="–"/>
        <a:defRPr lang="en-US" sz="1900" kern="1200" dirty="0" smtClean="0">
          <a:solidFill>
            <a:schemeClr val="bg1"/>
          </a:solidFill>
          <a:latin typeface="+mj-lt"/>
          <a:ea typeface="+mn-ea"/>
          <a:cs typeface="+mn-cs"/>
        </a:defRPr>
      </a:lvl2pPr>
      <a:lvl3pPr marL="683811" indent="-1588" algn="l" defTabSz="911702" rtl="0" eaLnBrk="1" latinLnBrk="0" hangingPunct="1">
        <a:lnSpc>
          <a:spcPct val="95000"/>
        </a:lnSpc>
        <a:spcBef>
          <a:spcPts val="840"/>
        </a:spcBef>
        <a:buFont typeface="Arial" pitchFamily="34" charset="0"/>
        <a:buNone/>
        <a:defRPr lang="en-US" sz="1600" kern="1200" dirty="0" smtClean="0">
          <a:solidFill>
            <a:schemeClr val="bg1"/>
          </a:solidFill>
          <a:latin typeface="+mj-lt"/>
          <a:ea typeface="+mn-ea"/>
          <a:cs typeface="+mn-cs"/>
        </a:defRPr>
      </a:lvl3pPr>
      <a:lvl4pPr marL="864219" indent="0" algn="l" defTabSz="911702" rtl="0" eaLnBrk="1" latinLnBrk="0" hangingPunct="1">
        <a:lnSpc>
          <a:spcPct val="95000"/>
        </a:lnSpc>
        <a:spcBef>
          <a:spcPts val="840"/>
        </a:spcBef>
        <a:buFont typeface="Arial" pitchFamily="34" charset="0"/>
        <a:buNone/>
        <a:defRPr lang="en-US" sz="1500" kern="1200" dirty="0" smtClean="0">
          <a:solidFill>
            <a:schemeClr val="bg1"/>
          </a:solidFill>
          <a:latin typeface="+mj-lt"/>
          <a:ea typeface="+mn-ea"/>
          <a:cs typeface="+mn-cs"/>
        </a:defRPr>
      </a:lvl4pPr>
      <a:lvl5pPr marL="1027239" indent="0" algn="l" defTabSz="911702" rtl="0" eaLnBrk="1" latinLnBrk="0" hangingPunct="1">
        <a:lnSpc>
          <a:spcPct val="95000"/>
        </a:lnSpc>
        <a:spcBef>
          <a:spcPts val="840"/>
        </a:spcBef>
        <a:buFont typeface="Arial" pitchFamily="34" charset="0"/>
        <a:buNone/>
        <a:defRPr lang="en-US" sz="1500" kern="1200" dirty="0">
          <a:solidFill>
            <a:schemeClr val="bg1"/>
          </a:solidFill>
          <a:latin typeface="+mj-lt"/>
          <a:ea typeface="+mn-ea"/>
          <a:cs typeface="+mn-cs"/>
        </a:defRPr>
      </a:lvl5pPr>
      <a:lvl6pPr marL="2507212" indent="-227937" algn="l" defTabSz="91170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3000" indent="-227937" algn="l" defTabSz="91170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18871" indent="-227937" algn="l" defTabSz="91170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74714" indent="-227937" algn="l" defTabSz="91170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1702" rtl="0" eaLnBrk="1" latinLnBrk="0" hangingPunct="1">
        <a:defRPr sz="1900" kern="1200">
          <a:solidFill>
            <a:schemeClr val="tx1"/>
          </a:solidFill>
          <a:latin typeface="+mn-lt"/>
          <a:ea typeface="+mn-ea"/>
          <a:cs typeface="+mn-cs"/>
        </a:defRPr>
      </a:lvl1pPr>
      <a:lvl2pPr marL="455803" algn="l" defTabSz="911702" rtl="0" eaLnBrk="1" latinLnBrk="0" hangingPunct="1">
        <a:defRPr sz="1900" kern="1200">
          <a:solidFill>
            <a:schemeClr val="tx1"/>
          </a:solidFill>
          <a:latin typeface="+mn-lt"/>
          <a:ea typeface="+mn-ea"/>
          <a:cs typeface="+mn-cs"/>
        </a:defRPr>
      </a:lvl2pPr>
      <a:lvl3pPr marL="911702" algn="l" defTabSz="911702" rtl="0" eaLnBrk="1" latinLnBrk="0" hangingPunct="1">
        <a:defRPr sz="1900" kern="1200">
          <a:solidFill>
            <a:schemeClr val="tx1"/>
          </a:solidFill>
          <a:latin typeface="+mn-lt"/>
          <a:ea typeface="+mn-ea"/>
          <a:cs typeface="+mn-cs"/>
        </a:defRPr>
      </a:lvl3pPr>
      <a:lvl4pPr marL="1367549" algn="l" defTabSz="911702" rtl="0" eaLnBrk="1" latinLnBrk="0" hangingPunct="1">
        <a:defRPr sz="1900" kern="1200">
          <a:solidFill>
            <a:schemeClr val="tx1"/>
          </a:solidFill>
          <a:latin typeface="+mn-lt"/>
          <a:ea typeface="+mn-ea"/>
          <a:cs typeface="+mn-cs"/>
        </a:defRPr>
      </a:lvl4pPr>
      <a:lvl5pPr marL="1823405" algn="l" defTabSz="911702" rtl="0" eaLnBrk="1" latinLnBrk="0" hangingPunct="1">
        <a:defRPr sz="1900" kern="1200">
          <a:solidFill>
            <a:schemeClr val="tx1"/>
          </a:solidFill>
          <a:latin typeface="+mn-lt"/>
          <a:ea typeface="+mn-ea"/>
          <a:cs typeface="+mn-cs"/>
        </a:defRPr>
      </a:lvl5pPr>
      <a:lvl6pPr marL="2279202" algn="l" defTabSz="911702" rtl="0" eaLnBrk="1" latinLnBrk="0" hangingPunct="1">
        <a:defRPr sz="1900" kern="1200">
          <a:solidFill>
            <a:schemeClr val="tx1"/>
          </a:solidFill>
          <a:latin typeface="+mn-lt"/>
          <a:ea typeface="+mn-ea"/>
          <a:cs typeface="+mn-cs"/>
        </a:defRPr>
      </a:lvl6pPr>
      <a:lvl7pPr marL="2735099" algn="l" defTabSz="911702" rtl="0" eaLnBrk="1" latinLnBrk="0" hangingPunct="1">
        <a:defRPr sz="1900" kern="1200">
          <a:solidFill>
            <a:schemeClr val="tx1"/>
          </a:solidFill>
          <a:latin typeface="+mn-lt"/>
          <a:ea typeface="+mn-ea"/>
          <a:cs typeface="+mn-cs"/>
        </a:defRPr>
      </a:lvl7pPr>
      <a:lvl8pPr marL="3190936" algn="l" defTabSz="911702" rtl="0" eaLnBrk="1" latinLnBrk="0" hangingPunct="1">
        <a:defRPr sz="1900" kern="1200">
          <a:solidFill>
            <a:schemeClr val="tx1"/>
          </a:solidFill>
          <a:latin typeface="+mn-lt"/>
          <a:ea typeface="+mn-ea"/>
          <a:cs typeface="+mn-cs"/>
        </a:defRPr>
      </a:lvl8pPr>
      <a:lvl9pPr marL="3646806" algn="l" defTabSz="911702" rtl="0" eaLnBrk="1" latinLnBrk="0" hangingPunct="1">
        <a:defRPr sz="19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8" name="Picture 17" descr="segue texture.jpg"/>
          <p:cNvPicPr>
            <a:picLocks noChangeAspect="1"/>
          </p:cNvPicPr>
          <p:nvPr/>
        </p:nvPicPr>
        <p:blipFill>
          <a:blip r:embed="rId34" cstate="print"/>
          <a:srcRect t="95236" r="2996"/>
          <a:stretch>
            <a:fillRect/>
          </a:stretch>
        </p:blipFill>
        <p:spPr>
          <a:xfrm>
            <a:off x="444384" y="6381456"/>
            <a:ext cx="11300057" cy="163808"/>
          </a:xfrm>
          <a:prstGeom prst="rect">
            <a:avLst/>
          </a:prstGeom>
        </p:spPr>
      </p:pic>
      <p:sp>
        <p:nvSpPr>
          <p:cNvPr id="2" name="Title Placeholder 1"/>
          <p:cNvSpPr>
            <a:spLocks noGrp="1"/>
          </p:cNvSpPr>
          <p:nvPr>
            <p:ph type="title"/>
          </p:nvPr>
        </p:nvSpPr>
        <p:spPr>
          <a:xfrm>
            <a:off x="306189" y="432215"/>
            <a:ext cx="11438252" cy="838200"/>
          </a:xfrm>
          <a:prstGeom prst="rect">
            <a:avLst/>
          </a:prstGeom>
        </p:spPr>
        <p:txBody>
          <a:bodyPr vert="horz" lIns="82296" tIns="45720" rIns="82296" bIns="45720" rtlCol="0" anchor="b" anchorCtr="0">
            <a:noAutofit/>
          </a:bodyPr>
          <a:lstStyle/>
          <a:p>
            <a:r>
              <a:rPr lang="en-US" dirty="0" smtClean="0"/>
              <a:t>Slide Title Goes Here</a:t>
            </a:r>
            <a:endParaRPr lang="en-US" dirty="0"/>
          </a:p>
        </p:txBody>
      </p:sp>
      <p:sp>
        <p:nvSpPr>
          <p:cNvPr id="3" name="Text Placeholder 2"/>
          <p:cNvSpPr>
            <a:spLocks noGrp="1"/>
          </p:cNvSpPr>
          <p:nvPr>
            <p:ph type="body" idx="1"/>
          </p:nvPr>
        </p:nvSpPr>
        <p:spPr>
          <a:xfrm>
            <a:off x="306189" y="1339746"/>
            <a:ext cx="11438252" cy="4965699"/>
          </a:xfrm>
          <a:prstGeom prst="rect">
            <a:avLst/>
          </a:prstGeom>
        </p:spPr>
        <p:txBody>
          <a:bodyPr vert="horz" lIns="91440" tIns="45720" rIns="91440" bIns="45720" rtlCol="0">
            <a:noAutofit/>
          </a:bodyPr>
          <a:lstStyle/>
          <a:p>
            <a:pPr lvl="0"/>
            <a:r>
              <a:rPr lang="en-US" dirty="0" smtClean="0"/>
              <a:t>Body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Rectangle 4"/>
          <p:cNvSpPr>
            <a:spLocks noChangeArrowheads="1"/>
          </p:cNvSpPr>
          <p:nvPr/>
        </p:nvSpPr>
        <p:spPr bwMode="ltGray">
          <a:xfrm>
            <a:off x="354129" y="6586247"/>
            <a:ext cx="4559499" cy="175257"/>
          </a:xfrm>
          <a:prstGeom prst="rect">
            <a:avLst/>
          </a:prstGeom>
          <a:noFill/>
          <a:ln w="9525">
            <a:noFill/>
            <a:miter lim="800000"/>
            <a:headEnd/>
            <a:tailEnd/>
          </a:ln>
          <a:effectLst/>
        </p:spPr>
        <p:txBody>
          <a:bodyPr wrap="square" lIns="82124" tIns="41061" rIns="82124" bIns="41061" anchor="b" anchorCtr="0">
            <a:spAutoFit/>
          </a:bodyPr>
          <a:lstStyle/>
          <a:p>
            <a:pPr algn="l" defTabSz="814388">
              <a:lnSpc>
                <a:spcPct val="100000"/>
              </a:lnSpc>
            </a:pPr>
            <a:r>
              <a:rPr lang="en-US" sz="600" dirty="0" smtClean="0">
                <a:solidFill>
                  <a:srgbClr val="C0C0C0"/>
                </a:solidFill>
                <a:latin typeface="+mj-lt"/>
              </a:rPr>
              <a:t>© 2013</a:t>
            </a:r>
            <a:r>
              <a:rPr lang="en-US" sz="600" baseline="0" dirty="0" smtClean="0">
                <a:solidFill>
                  <a:srgbClr val="C0C0C0"/>
                </a:solidFill>
                <a:latin typeface="+mj-lt"/>
              </a:rPr>
              <a:t> </a:t>
            </a:r>
            <a:r>
              <a:rPr lang="en-US" sz="600" dirty="0" smtClean="0">
                <a:solidFill>
                  <a:srgbClr val="C0C0C0"/>
                </a:solidFill>
                <a:latin typeface="+mj-lt"/>
              </a:rPr>
              <a:t>Cisco and/or its affiliates. All rights reserved.</a:t>
            </a:r>
            <a:endParaRPr lang="en-US" sz="600" dirty="0">
              <a:solidFill>
                <a:srgbClr val="C0C0C0"/>
              </a:solidFill>
              <a:latin typeface="+mj-lt"/>
            </a:endParaRPr>
          </a:p>
        </p:txBody>
      </p:sp>
      <p:sp>
        <p:nvSpPr>
          <p:cNvPr id="11" name="Rectangle 5"/>
          <p:cNvSpPr>
            <a:spLocks noChangeArrowheads="1"/>
          </p:cNvSpPr>
          <p:nvPr/>
        </p:nvSpPr>
        <p:spPr bwMode="ltGray">
          <a:xfrm>
            <a:off x="10640200" y="6584513"/>
            <a:ext cx="791023" cy="175257"/>
          </a:xfrm>
          <a:prstGeom prst="rect">
            <a:avLst/>
          </a:prstGeom>
          <a:noFill/>
          <a:ln w="9525">
            <a:noFill/>
            <a:miter lim="800000"/>
            <a:headEnd/>
            <a:tailEnd/>
          </a:ln>
          <a:effectLst/>
        </p:spPr>
        <p:txBody>
          <a:bodyPr wrap="none" lIns="82124" tIns="41061" rIns="82124" bIns="41061" anchor="b">
            <a:spAutoFit/>
          </a:bodyPr>
          <a:lstStyle/>
          <a:p>
            <a:pPr algn="r" defTabSz="814388">
              <a:lnSpc>
                <a:spcPct val="100000"/>
              </a:lnSpc>
            </a:pPr>
            <a:r>
              <a:rPr lang="en-US" sz="600" dirty="0">
                <a:solidFill>
                  <a:srgbClr val="C0C0C0"/>
                </a:solidFill>
                <a:latin typeface="+mj-lt"/>
              </a:rPr>
              <a:t>Cisco Confidential</a:t>
            </a:r>
          </a:p>
        </p:txBody>
      </p:sp>
      <p:sp>
        <p:nvSpPr>
          <p:cNvPr id="9" name="Rectangle 7"/>
          <p:cNvSpPr>
            <a:spLocks noChangeArrowheads="1"/>
          </p:cNvSpPr>
          <p:nvPr/>
        </p:nvSpPr>
        <p:spPr bwMode="ltGray">
          <a:xfrm>
            <a:off x="11578312" y="6580409"/>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lnSpc>
                <a:spcPct val="100000"/>
              </a:lnSpc>
            </a:pPr>
            <a:fld id="{DFCF27A5-1A5B-48D3-A060-2758FFBB1ADD}" type="slidenum">
              <a:rPr lang="en-US" sz="600">
                <a:solidFill>
                  <a:srgbClr val="C0C0C0"/>
                </a:solidFill>
                <a:latin typeface="+mj-lt"/>
              </a:rPr>
              <a:pPr algn="r" defTabSz="814388">
                <a:lnSpc>
                  <a:spcPct val="100000"/>
                </a:lnSpc>
              </a:pPr>
              <a:t>‹#›</a:t>
            </a:fld>
            <a:endParaRPr lang="en-US" sz="600" dirty="0">
              <a:solidFill>
                <a:srgbClr val="C0C0C0"/>
              </a:solidFill>
              <a:latin typeface="+mj-lt"/>
            </a:endParaRPr>
          </a:p>
        </p:txBody>
      </p:sp>
    </p:spTree>
    <p:extLst>
      <p:ext uri="{BB962C8B-B14F-4D97-AF65-F5344CB8AC3E}">
        <p14:creationId xmlns:p14="http://schemas.microsoft.com/office/powerpoint/2010/main" val="957272917"/>
      </p:ext>
    </p:extLst>
  </p:cSld>
  <p:clrMap bg1="lt1" tx1="dk1" bg2="lt2" tx2="dk2" accent1="accent1" accent2="accent2" accent3="accent3" accent4="accent4" accent5="accent5" accent6="accent6" hlink="hlink" folHlink="folHlink"/>
  <p:sldLayoutIdLst>
    <p:sldLayoutId id="2147484084" r:id="rId1"/>
    <p:sldLayoutId id="2147484085" r:id="rId2"/>
    <p:sldLayoutId id="2147484086" r:id="rId3"/>
    <p:sldLayoutId id="2147484087" r:id="rId4"/>
    <p:sldLayoutId id="2147484088" r:id="rId5"/>
    <p:sldLayoutId id="2147484089" r:id="rId6"/>
    <p:sldLayoutId id="2147484090" r:id="rId7"/>
    <p:sldLayoutId id="2147484091" r:id="rId8"/>
    <p:sldLayoutId id="2147484092" r:id="rId9"/>
    <p:sldLayoutId id="2147484093" r:id="rId10"/>
    <p:sldLayoutId id="2147484094" r:id="rId11"/>
    <p:sldLayoutId id="2147484095" r:id="rId12"/>
    <p:sldLayoutId id="2147484096" r:id="rId13"/>
    <p:sldLayoutId id="2147484097" r:id="rId14"/>
    <p:sldLayoutId id="2147484098" r:id="rId15"/>
    <p:sldLayoutId id="2147484099" r:id="rId16"/>
    <p:sldLayoutId id="2147484100" r:id="rId17"/>
    <p:sldLayoutId id="2147484101" r:id="rId18"/>
    <p:sldLayoutId id="2147484102" r:id="rId19"/>
    <p:sldLayoutId id="2147484103" r:id="rId20"/>
    <p:sldLayoutId id="2147484104" r:id="rId21"/>
    <p:sldLayoutId id="2147484105" r:id="rId22"/>
    <p:sldLayoutId id="2147484106" r:id="rId23"/>
    <p:sldLayoutId id="2147484107" r:id="rId24"/>
    <p:sldLayoutId id="2147484108" r:id="rId25"/>
    <p:sldLayoutId id="2147484109" r:id="rId26"/>
    <p:sldLayoutId id="2147484110" r:id="rId27"/>
    <p:sldLayoutId id="2147484111" r:id="rId28"/>
    <p:sldLayoutId id="2147484112" r:id="rId29"/>
    <p:sldLayoutId id="2147484113" r:id="rId30"/>
    <p:sldLayoutId id="2147484114" r:id="rId31"/>
    <p:sldLayoutId id="2147484115" r:id="rId32"/>
  </p:sldLayoutIdLst>
  <p:transition>
    <p:wipe dir="r"/>
  </p:transition>
  <p:timing>
    <p:tnLst>
      <p:par>
        <p:cTn id="1" dur="indefinite" restart="never" nodeType="tmRoot"/>
      </p:par>
    </p:tnLst>
  </p:timing>
  <p:txStyles>
    <p:titleStyle>
      <a:lvl1pPr algn="l" defTabSz="914400" rtl="0" eaLnBrk="1" latinLnBrk="0" hangingPunct="1">
        <a:lnSpc>
          <a:spcPct val="80000"/>
        </a:lnSpc>
        <a:spcBef>
          <a:spcPct val="0"/>
        </a:spcBef>
        <a:buNone/>
        <a:defRPr lang="en-US" sz="3600" b="0" kern="1200" spc="0" baseline="0" dirty="0">
          <a:gradFill>
            <a:gsLst>
              <a:gs pos="0">
                <a:schemeClr val="tx1"/>
              </a:gs>
              <a:gs pos="44000">
                <a:srgbClr val="01BBBB"/>
              </a:gs>
              <a:gs pos="100000">
                <a:schemeClr val="accent4"/>
              </a:gs>
            </a:gsLst>
            <a:lin ang="4800000" scaled="0"/>
          </a:gradFill>
          <a:latin typeface="+mj-lt"/>
          <a:ea typeface="+mj-ea"/>
          <a:cs typeface="+mj-cs"/>
        </a:defRPr>
      </a:lvl1pPr>
    </p:titleStyle>
    <p:bodyStyle>
      <a:lvl1pPr marL="228600" indent="-228600" algn="l" defTabSz="914400" rtl="0" eaLnBrk="1" latinLnBrk="0" hangingPunct="1">
        <a:lnSpc>
          <a:spcPct val="95000"/>
        </a:lnSpc>
        <a:spcBef>
          <a:spcPts val="1440"/>
        </a:spcBef>
        <a:buClr>
          <a:schemeClr val="tx2"/>
        </a:buClr>
        <a:buSzPct val="90000"/>
        <a:buFont typeface="Arial" pitchFamily="34" charset="0"/>
        <a:buChar char="•"/>
        <a:tabLst/>
        <a:defRPr lang="en-US" sz="2000" kern="1200" dirty="0" smtClean="0">
          <a:solidFill>
            <a:srgbClr val="546568"/>
          </a:solidFill>
          <a:latin typeface="+mj-lt"/>
          <a:ea typeface="+mn-ea"/>
          <a:cs typeface="+mn-cs"/>
        </a:defRPr>
      </a:lvl1pPr>
      <a:lvl2pPr marL="406400" indent="0" algn="l" defTabSz="914400" rtl="0" eaLnBrk="1" latinLnBrk="0" hangingPunct="1">
        <a:lnSpc>
          <a:spcPct val="95000"/>
        </a:lnSpc>
        <a:spcBef>
          <a:spcPts val="840"/>
        </a:spcBef>
        <a:buClr>
          <a:schemeClr val="tx2"/>
        </a:buClr>
        <a:buFontTx/>
        <a:buNone/>
        <a:defRPr lang="en-US" sz="1800" kern="1200" dirty="0" smtClean="0">
          <a:solidFill>
            <a:srgbClr val="546568"/>
          </a:solidFill>
          <a:latin typeface="+mj-lt"/>
          <a:ea typeface="+mn-ea"/>
          <a:cs typeface="+mn-cs"/>
        </a:defRPr>
      </a:lvl2pPr>
      <a:lvl3pPr marL="571500" indent="-1588" algn="l" defTabSz="914400" rtl="0" eaLnBrk="1" latinLnBrk="0" hangingPunct="1">
        <a:lnSpc>
          <a:spcPct val="95000"/>
        </a:lnSpc>
        <a:spcBef>
          <a:spcPts val="840"/>
        </a:spcBef>
        <a:buFont typeface="Arial" pitchFamily="34" charset="0"/>
        <a:buNone/>
        <a:defRPr lang="en-US" sz="1600" kern="1200" dirty="0" smtClean="0">
          <a:solidFill>
            <a:srgbClr val="546568"/>
          </a:solidFill>
          <a:latin typeface="+mj-lt"/>
          <a:ea typeface="+mn-ea"/>
          <a:cs typeface="+mn-cs"/>
        </a:defRPr>
      </a:lvl3pPr>
      <a:lvl4pPr marL="688975" indent="0" algn="l" defTabSz="914400" rtl="0" eaLnBrk="1" latinLnBrk="0" hangingPunct="1">
        <a:lnSpc>
          <a:spcPct val="95000"/>
        </a:lnSpc>
        <a:spcBef>
          <a:spcPts val="840"/>
        </a:spcBef>
        <a:buFont typeface="Arial" pitchFamily="34" charset="0"/>
        <a:buNone/>
        <a:defRPr lang="en-US" sz="1400" kern="1200" dirty="0" smtClean="0">
          <a:solidFill>
            <a:srgbClr val="546568"/>
          </a:solidFill>
          <a:latin typeface="+mj-lt"/>
          <a:ea typeface="+mn-ea"/>
          <a:cs typeface="+mn-cs"/>
        </a:defRPr>
      </a:lvl4pPr>
      <a:lvl5pPr marL="801688" indent="0" algn="l" defTabSz="914400" rtl="0" eaLnBrk="1" latinLnBrk="0" hangingPunct="1">
        <a:lnSpc>
          <a:spcPct val="95000"/>
        </a:lnSpc>
        <a:spcBef>
          <a:spcPts val="840"/>
        </a:spcBef>
        <a:buFont typeface="Arial" pitchFamily="34" charset="0"/>
        <a:buNone/>
        <a:defRPr lang="en-US" sz="1400" kern="1200" dirty="0">
          <a:solidFill>
            <a:srgbClr val="546568"/>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reserve="1">
  <p:cSld>
    <p:bg>
      <p:bgPr>
        <a:solidFill>
          <a:srgbClr val="000000"/>
        </a:solidFill>
        <a:effectLst/>
      </p:bgPr>
    </p:bg>
    <p:spTree>
      <p:nvGrpSpPr>
        <p:cNvPr id="1" name=""/>
        <p:cNvGrpSpPr/>
        <p:nvPr/>
      </p:nvGrpSpPr>
      <p:grpSpPr>
        <a:xfrm>
          <a:off x="0" y="0"/>
          <a:ext cx="0" cy="0"/>
          <a:chOff x="0" y="0"/>
          <a:chExt cx="0" cy="0"/>
        </a:xfrm>
      </p:grpSpPr>
      <p:pic>
        <p:nvPicPr>
          <p:cNvPr id="8" name="Picture 7" descr="bg_D1.jpg"/>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10668" y="895"/>
            <a:ext cx="12185774" cy="6856212"/>
          </a:xfrm>
          <a:prstGeom prst="rect">
            <a:avLst/>
          </a:prstGeom>
        </p:spPr>
      </p:pic>
      <p:sp>
        <p:nvSpPr>
          <p:cNvPr id="7" name="Rectangle 6"/>
          <p:cNvSpPr/>
          <p:nvPr userDrawn="1"/>
        </p:nvSpPr>
        <p:spPr>
          <a:xfrm>
            <a:off x="0" y="3"/>
            <a:ext cx="12188825" cy="2755900"/>
          </a:xfrm>
          <a:prstGeom prst="rect">
            <a:avLst/>
          </a:prstGeom>
          <a:gradFill flip="none" rotWithShape="1">
            <a:gsLst>
              <a:gs pos="0">
                <a:srgbClr val="001A38"/>
              </a:gs>
              <a:gs pos="100000">
                <a:srgbClr val="FFFFFF">
                  <a:alpha val="0"/>
                </a:srgbClr>
              </a:gs>
            </a:gsLst>
            <a:lin ang="5400000" scaled="0"/>
            <a:tileRect/>
          </a:gra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91256" tIns="45629" rIns="91256" bIns="45629" rtlCol="0" anchor="ctr"/>
          <a:lstStyle/>
          <a:p>
            <a:pPr algn="ctr" defTabSz="912652"/>
            <a:endParaRPr lang="en-US" dirty="0">
              <a:solidFill>
                <a:srgbClr val="FFFFFF"/>
              </a:solidFill>
            </a:endParaRPr>
          </a:p>
        </p:txBody>
      </p:sp>
      <p:sp>
        <p:nvSpPr>
          <p:cNvPr id="10" name="Rectangle 4"/>
          <p:cNvSpPr>
            <a:spLocks noChangeArrowheads="1"/>
          </p:cNvSpPr>
          <p:nvPr/>
        </p:nvSpPr>
        <p:spPr bwMode="ltGray">
          <a:xfrm>
            <a:off x="354191" y="6570865"/>
            <a:ext cx="4559499" cy="190643"/>
          </a:xfrm>
          <a:prstGeom prst="rect">
            <a:avLst/>
          </a:prstGeom>
          <a:noFill/>
          <a:ln w="9525">
            <a:noFill/>
            <a:miter lim="800000"/>
            <a:headEnd/>
            <a:tailEnd/>
          </a:ln>
          <a:effectLst/>
        </p:spPr>
        <p:txBody>
          <a:bodyPr wrap="square" lIns="81940" tIns="40969" rIns="81940" bIns="40969" anchor="b" anchorCtr="0">
            <a:spAutoFit/>
          </a:bodyPr>
          <a:lstStyle/>
          <a:p>
            <a:pPr defTabSz="812824"/>
            <a:r>
              <a:rPr lang="en-US" sz="700" dirty="0">
                <a:solidFill>
                  <a:srgbClr val="C0C0C0"/>
                </a:solidFill>
              </a:rPr>
              <a:t>© 2013 Cisco and/or its affiliates. All rights reserved.</a:t>
            </a:r>
          </a:p>
        </p:txBody>
      </p:sp>
      <p:sp>
        <p:nvSpPr>
          <p:cNvPr id="11" name="Rectangle 5"/>
          <p:cNvSpPr>
            <a:spLocks noChangeArrowheads="1"/>
          </p:cNvSpPr>
          <p:nvPr/>
        </p:nvSpPr>
        <p:spPr bwMode="ltGray">
          <a:xfrm>
            <a:off x="10545964" y="6569319"/>
            <a:ext cx="885285" cy="190488"/>
          </a:xfrm>
          <a:prstGeom prst="rect">
            <a:avLst/>
          </a:prstGeom>
          <a:noFill/>
          <a:ln w="9525">
            <a:noFill/>
            <a:miter lim="800000"/>
            <a:headEnd/>
            <a:tailEnd/>
          </a:ln>
          <a:effectLst/>
        </p:spPr>
        <p:txBody>
          <a:bodyPr wrap="none" lIns="81940" tIns="40969" rIns="81940" bIns="40969" anchor="b">
            <a:spAutoFit/>
          </a:bodyPr>
          <a:lstStyle/>
          <a:p>
            <a:pPr algn="r" defTabSz="812824"/>
            <a:r>
              <a:rPr lang="en-US" sz="700" dirty="0">
                <a:solidFill>
                  <a:srgbClr val="C0C0C0"/>
                </a:solidFill>
              </a:rPr>
              <a:t>Cisco Confidential</a:t>
            </a:r>
          </a:p>
        </p:txBody>
      </p:sp>
      <p:sp>
        <p:nvSpPr>
          <p:cNvPr id="9" name="Rectangle 7"/>
          <p:cNvSpPr>
            <a:spLocks noChangeArrowheads="1"/>
          </p:cNvSpPr>
          <p:nvPr/>
        </p:nvSpPr>
        <p:spPr bwMode="ltGray">
          <a:xfrm>
            <a:off x="11562294" y="6565029"/>
            <a:ext cx="276452" cy="190643"/>
          </a:xfrm>
          <a:prstGeom prst="rect">
            <a:avLst/>
          </a:prstGeom>
          <a:noFill/>
          <a:ln w="9525" algn="ctr">
            <a:noFill/>
            <a:miter lim="800000"/>
            <a:headEnd/>
            <a:tailEnd/>
          </a:ln>
          <a:effectLst/>
        </p:spPr>
        <p:txBody>
          <a:bodyPr wrap="none" lIns="81940" tIns="40969" rIns="81940" bIns="40969" anchor="b">
            <a:spAutoFit/>
          </a:bodyPr>
          <a:lstStyle/>
          <a:p>
            <a:pPr algn="r" defTabSz="812824"/>
            <a:fld id="{DFCF27A5-1A5B-48D3-A060-2758FFBB1ADD}" type="slidenum">
              <a:rPr lang="en-US" sz="700">
                <a:solidFill>
                  <a:srgbClr val="C0C0C0"/>
                </a:solidFill>
              </a:rPr>
              <a:pPr algn="r" defTabSz="812824"/>
              <a:t>‹#›</a:t>
            </a:fld>
            <a:endParaRPr lang="en-US" sz="700" dirty="0">
              <a:solidFill>
                <a:srgbClr val="C0C0C0"/>
              </a:solidFill>
            </a:endParaRPr>
          </a:p>
        </p:txBody>
      </p:sp>
      <p:sp>
        <p:nvSpPr>
          <p:cNvPr id="15" name="Title Placeholder 1"/>
          <p:cNvSpPr>
            <a:spLocks noGrp="1"/>
          </p:cNvSpPr>
          <p:nvPr>
            <p:ph type="title"/>
          </p:nvPr>
        </p:nvSpPr>
        <p:spPr>
          <a:xfrm>
            <a:off x="306188" y="0"/>
            <a:ext cx="11438253" cy="838200"/>
          </a:xfrm>
          <a:prstGeom prst="rect">
            <a:avLst/>
          </a:prstGeom>
        </p:spPr>
        <p:txBody>
          <a:bodyPr vert="horz" lIns="82112" tIns="45629" rIns="82112" bIns="45629" rtlCol="0" anchor="b" anchorCtr="0">
            <a:noAutofit/>
          </a:bodyPr>
          <a:lstStyle/>
          <a:p>
            <a:r>
              <a:rPr lang="en-US" dirty="0" smtClean="0"/>
              <a:t>Slide Title Goes Here</a:t>
            </a:r>
            <a:endParaRPr lang="en-US" dirty="0"/>
          </a:p>
        </p:txBody>
      </p:sp>
    </p:spTree>
    <p:extLst>
      <p:ext uri="{BB962C8B-B14F-4D97-AF65-F5344CB8AC3E}">
        <p14:creationId xmlns:p14="http://schemas.microsoft.com/office/powerpoint/2010/main" val="2007533293"/>
      </p:ext>
    </p:extLst>
  </p:cSld>
  <p:clrMap bg1="lt1" tx1="dk1" bg2="lt2" tx2="dk2" accent1="accent1" accent2="accent2" accent3="accent3" accent4="accent4" accent5="accent5" accent6="accent6" hlink="hlink" folHlink="folHlink"/>
  <p:transition>
    <p:wipe dir="r"/>
  </p:transition>
  <p:timing>
    <p:tnLst>
      <p:par>
        <p:cTn id="1" dur="indefinite" restart="never" nodeType="tmRoot"/>
      </p:par>
    </p:tnLst>
  </p:timing>
  <p:txStyles>
    <p:titleStyle>
      <a:lvl1pPr marL="0" algn="l" defTabSz="912652" rtl="0" eaLnBrk="0" fontAlgn="auto" latinLnBrk="0" hangingPunct="0">
        <a:lnSpc>
          <a:spcPct val="80000"/>
        </a:lnSpc>
        <a:spcBef>
          <a:spcPts val="0"/>
        </a:spcBef>
        <a:spcAft>
          <a:spcPts val="0"/>
        </a:spcAft>
        <a:buNone/>
        <a:defRPr lang="en-US" sz="3600" b="0" kern="1200" spc="0" baseline="0" dirty="0">
          <a:gradFill>
            <a:gsLst>
              <a:gs pos="0">
                <a:srgbClr val="00B2F0"/>
              </a:gs>
              <a:gs pos="44000">
                <a:srgbClr val="40FFFE"/>
              </a:gs>
              <a:gs pos="100000">
                <a:srgbClr val="96CA4B"/>
              </a:gs>
            </a:gsLst>
            <a:lin ang="4800000" scaled="0"/>
          </a:gradFill>
          <a:effectLst/>
          <a:latin typeface="+mj-lt"/>
          <a:ea typeface="+mj-ea"/>
          <a:cs typeface="+mj-cs"/>
        </a:defRPr>
      </a:lvl1pPr>
    </p:titleStyle>
    <p:bodyStyle>
      <a:lvl1pPr marL="228171" indent="-228171" algn="l" defTabSz="912652" rtl="0" eaLnBrk="1" latinLnBrk="0" hangingPunct="1">
        <a:lnSpc>
          <a:spcPct val="95000"/>
        </a:lnSpc>
        <a:spcBef>
          <a:spcPts val="1440"/>
        </a:spcBef>
        <a:buClr>
          <a:srgbClr val="106FE2"/>
        </a:buClr>
        <a:buSzPct val="100000"/>
        <a:buFont typeface="Wingdings" charset="2"/>
        <a:buChar char="§"/>
        <a:tabLst/>
        <a:defRPr lang="en-US" sz="2000" kern="1200" dirty="0" smtClean="0">
          <a:solidFill>
            <a:schemeClr val="bg1"/>
          </a:solidFill>
          <a:latin typeface="+mj-lt"/>
          <a:ea typeface="+mn-ea"/>
          <a:cs typeface="+mn-cs"/>
        </a:defRPr>
      </a:lvl1pPr>
      <a:lvl2pPr marL="405664" indent="0" algn="l" defTabSz="912652" rtl="0" eaLnBrk="1" latinLnBrk="0" hangingPunct="1">
        <a:lnSpc>
          <a:spcPct val="95000"/>
        </a:lnSpc>
        <a:spcBef>
          <a:spcPts val="840"/>
        </a:spcBef>
        <a:buClr>
          <a:srgbClr val="106FE2"/>
        </a:buClr>
        <a:buFont typeface="Lucida Grande"/>
        <a:buChar char="–"/>
        <a:defRPr lang="en-US" sz="1900" kern="1200" dirty="0" smtClean="0">
          <a:solidFill>
            <a:schemeClr val="bg1"/>
          </a:solidFill>
          <a:latin typeface="+mj-lt"/>
          <a:ea typeface="+mn-ea"/>
          <a:cs typeface="+mn-cs"/>
        </a:defRPr>
      </a:lvl2pPr>
      <a:lvl3pPr marL="684511" indent="-1588" algn="l" defTabSz="912652" rtl="0" eaLnBrk="1" latinLnBrk="0" hangingPunct="1">
        <a:lnSpc>
          <a:spcPct val="95000"/>
        </a:lnSpc>
        <a:spcBef>
          <a:spcPts val="840"/>
        </a:spcBef>
        <a:buFont typeface="Arial" pitchFamily="34" charset="0"/>
        <a:buNone/>
        <a:defRPr lang="en-US" sz="1600" kern="1200" dirty="0" smtClean="0">
          <a:solidFill>
            <a:schemeClr val="bg1"/>
          </a:solidFill>
          <a:latin typeface="+mj-lt"/>
          <a:ea typeface="+mn-ea"/>
          <a:cs typeface="+mn-cs"/>
        </a:defRPr>
      </a:lvl3pPr>
      <a:lvl4pPr marL="865119" indent="0" algn="l" defTabSz="912652" rtl="0" eaLnBrk="1" latinLnBrk="0" hangingPunct="1">
        <a:lnSpc>
          <a:spcPct val="95000"/>
        </a:lnSpc>
        <a:spcBef>
          <a:spcPts val="840"/>
        </a:spcBef>
        <a:buFont typeface="Arial" pitchFamily="34" charset="0"/>
        <a:buNone/>
        <a:defRPr lang="en-US" sz="1500" kern="1200" dirty="0" smtClean="0">
          <a:solidFill>
            <a:schemeClr val="bg1"/>
          </a:solidFill>
          <a:latin typeface="+mj-lt"/>
          <a:ea typeface="+mn-ea"/>
          <a:cs typeface="+mn-cs"/>
        </a:defRPr>
      </a:lvl4pPr>
      <a:lvl5pPr marL="1028307" indent="0" algn="l" defTabSz="912652" rtl="0" eaLnBrk="1" latinLnBrk="0" hangingPunct="1">
        <a:lnSpc>
          <a:spcPct val="95000"/>
        </a:lnSpc>
        <a:spcBef>
          <a:spcPts val="840"/>
        </a:spcBef>
        <a:buFont typeface="Arial" pitchFamily="34" charset="0"/>
        <a:buNone/>
        <a:defRPr lang="en-US" sz="1500" kern="1200" dirty="0">
          <a:solidFill>
            <a:schemeClr val="bg1"/>
          </a:solidFill>
          <a:latin typeface="+mj-lt"/>
          <a:ea typeface="+mn-ea"/>
          <a:cs typeface="+mn-cs"/>
        </a:defRPr>
      </a:lvl5pPr>
      <a:lvl6pPr marL="2509813" indent="-228171" algn="l" defTabSz="91265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6098" indent="-228171" algn="l" defTabSz="91265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2437" indent="-228171" algn="l" defTabSz="91265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78752" indent="-228171" algn="l" defTabSz="91265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2652" rtl="0" eaLnBrk="1" latinLnBrk="0" hangingPunct="1">
        <a:defRPr sz="1900" kern="1200">
          <a:solidFill>
            <a:schemeClr val="tx1"/>
          </a:solidFill>
          <a:latin typeface="+mn-lt"/>
          <a:ea typeface="+mn-ea"/>
          <a:cs typeface="+mn-cs"/>
        </a:defRPr>
      </a:lvl1pPr>
      <a:lvl2pPr marL="456281" algn="l" defTabSz="912652" rtl="0" eaLnBrk="1" latinLnBrk="0" hangingPunct="1">
        <a:defRPr sz="1900" kern="1200">
          <a:solidFill>
            <a:schemeClr val="tx1"/>
          </a:solidFill>
          <a:latin typeface="+mn-lt"/>
          <a:ea typeface="+mn-ea"/>
          <a:cs typeface="+mn-cs"/>
        </a:defRPr>
      </a:lvl2pPr>
      <a:lvl3pPr marL="912652" algn="l" defTabSz="912652" rtl="0" eaLnBrk="1" latinLnBrk="0" hangingPunct="1">
        <a:defRPr sz="1900" kern="1200">
          <a:solidFill>
            <a:schemeClr val="tx1"/>
          </a:solidFill>
          <a:latin typeface="+mn-lt"/>
          <a:ea typeface="+mn-ea"/>
          <a:cs typeface="+mn-cs"/>
        </a:defRPr>
      </a:lvl3pPr>
      <a:lvl4pPr marL="1368966" algn="l" defTabSz="912652" rtl="0" eaLnBrk="1" latinLnBrk="0" hangingPunct="1">
        <a:defRPr sz="1900" kern="1200">
          <a:solidFill>
            <a:schemeClr val="tx1"/>
          </a:solidFill>
          <a:latin typeface="+mn-lt"/>
          <a:ea typeface="+mn-ea"/>
          <a:cs typeface="+mn-cs"/>
        </a:defRPr>
      </a:lvl4pPr>
      <a:lvl5pPr marL="1825305" algn="l" defTabSz="912652" rtl="0" eaLnBrk="1" latinLnBrk="0" hangingPunct="1">
        <a:defRPr sz="1900" kern="1200">
          <a:solidFill>
            <a:schemeClr val="tx1"/>
          </a:solidFill>
          <a:latin typeface="+mn-lt"/>
          <a:ea typeface="+mn-ea"/>
          <a:cs typeface="+mn-cs"/>
        </a:defRPr>
      </a:lvl5pPr>
      <a:lvl6pPr marL="2281591" algn="l" defTabSz="912652" rtl="0" eaLnBrk="1" latinLnBrk="0" hangingPunct="1">
        <a:defRPr sz="1900" kern="1200">
          <a:solidFill>
            <a:schemeClr val="tx1"/>
          </a:solidFill>
          <a:latin typeface="+mn-lt"/>
          <a:ea typeface="+mn-ea"/>
          <a:cs typeface="+mn-cs"/>
        </a:defRPr>
      </a:lvl6pPr>
      <a:lvl7pPr marL="2737947" algn="l" defTabSz="912652" rtl="0" eaLnBrk="1" latinLnBrk="0" hangingPunct="1">
        <a:defRPr sz="1900" kern="1200">
          <a:solidFill>
            <a:schemeClr val="tx1"/>
          </a:solidFill>
          <a:latin typeface="+mn-lt"/>
          <a:ea typeface="+mn-ea"/>
          <a:cs typeface="+mn-cs"/>
        </a:defRPr>
      </a:lvl7pPr>
      <a:lvl8pPr marL="3194268" algn="l" defTabSz="912652" rtl="0" eaLnBrk="1" latinLnBrk="0" hangingPunct="1">
        <a:defRPr sz="1900" kern="1200">
          <a:solidFill>
            <a:schemeClr val="tx1"/>
          </a:solidFill>
          <a:latin typeface="+mn-lt"/>
          <a:ea typeface="+mn-ea"/>
          <a:cs typeface="+mn-cs"/>
        </a:defRPr>
      </a:lvl8pPr>
      <a:lvl9pPr marL="3650606" algn="l" defTabSz="912652" rtl="0" eaLnBrk="1" latinLnBrk="0" hangingPunct="1">
        <a:defRPr sz="1900"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reserve="1">
  <p:cSld>
    <p:bg>
      <p:bgPr>
        <a:solidFill>
          <a:srgbClr val="000000"/>
        </a:solidFill>
        <a:effectLst/>
      </p:bgPr>
    </p:bg>
    <p:spTree>
      <p:nvGrpSpPr>
        <p:cNvPr id="1" name=""/>
        <p:cNvGrpSpPr/>
        <p:nvPr/>
      </p:nvGrpSpPr>
      <p:grpSpPr>
        <a:xfrm>
          <a:off x="0" y="0"/>
          <a:ext cx="0" cy="0"/>
          <a:chOff x="0" y="0"/>
          <a:chExt cx="0" cy="0"/>
        </a:xfrm>
      </p:grpSpPr>
      <p:pic>
        <p:nvPicPr>
          <p:cNvPr id="8" name="Picture 7" descr="bg_D1.jpg"/>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10668" y="895"/>
            <a:ext cx="12185774" cy="6856212"/>
          </a:xfrm>
          <a:prstGeom prst="rect">
            <a:avLst/>
          </a:prstGeom>
        </p:spPr>
      </p:pic>
      <p:sp>
        <p:nvSpPr>
          <p:cNvPr id="7" name="Rectangle 6"/>
          <p:cNvSpPr/>
          <p:nvPr userDrawn="1"/>
        </p:nvSpPr>
        <p:spPr>
          <a:xfrm>
            <a:off x="0" y="3"/>
            <a:ext cx="12188825" cy="2755900"/>
          </a:xfrm>
          <a:prstGeom prst="rect">
            <a:avLst/>
          </a:prstGeom>
          <a:gradFill flip="none" rotWithShape="1">
            <a:gsLst>
              <a:gs pos="0">
                <a:srgbClr val="001A38"/>
              </a:gs>
              <a:gs pos="100000">
                <a:srgbClr val="FFFFFF">
                  <a:alpha val="0"/>
                </a:srgbClr>
              </a:gs>
            </a:gsLst>
            <a:lin ang="5400000" scaled="0"/>
            <a:tileRect/>
          </a:gra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91364" tIns="45683" rIns="91364" bIns="45683" rtlCol="0" anchor="ctr"/>
          <a:lstStyle/>
          <a:p>
            <a:pPr algn="ctr" defTabSz="913677"/>
            <a:endParaRPr lang="en-US" dirty="0">
              <a:solidFill>
                <a:srgbClr val="FFFFFF"/>
              </a:solidFill>
            </a:endParaRPr>
          </a:p>
        </p:txBody>
      </p:sp>
      <p:sp>
        <p:nvSpPr>
          <p:cNvPr id="10" name="Rectangle 4"/>
          <p:cNvSpPr>
            <a:spLocks noChangeArrowheads="1"/>
          </p:cNvSpPr>
          <p:nvPr/>
        </p:nvSpPr>
        <p:spPr bwMode="ltGray">
          <a:xfrm>
            <a:off x="354155" y="6570865"/>
            <a:ext cx="4559499" cy="190643"/>
          </a:xfrm>
          <a:prstGeom prst="rect">
            <a:avLst/>
          </a:prstGeom>
          <a:noFill/>
          <a:ln w="9525">
            <a:noFill/>
            <a:miter lim="800000"/>
            <a:headEnd/>
            <a:tailEnd/>
          </a:ln>
          <a:effectLst/>
        </p:spPr>
        <p:txBody>
          <a:bodyPr wrap="square" lIns="82048" tIns="41023" rIns="82048" bIns="41023" anchor="b" anchorCtr="0">
            <a:spAutoFit/>
          </a:bodyPr>
          <a:lstStyle/>
          <a:p>
            <a:pPr defTabSz="813742"/>
            <a:r>
              <a:rPr lang="en-US" sz="700" dirty="0">
                <a:solidFill>
                  <a:srgbClr val="C0C0C0"/>
                </a:solidFill>
              </a:rPr>
              <a:t>© 2013 Cisco and/or its affiliates. All rights reserved.</a:t>
            </a:r>
          </a:p>
        </p:txBody>
      </p:sp>
      <p:sp>
        <p:nvSpPr>
          <p:cNvPr id="11" name="Rectangle 5"/>
          <p:cNvSpPr>
            <a:spLocks noChangeArrowheads="1"/>
          </p:cNvSpPr>
          <p:nvPr/>
        </p:nvSpPr>
        <p:spPr bwMode="ltGray">
          <a:xfrm>
            <a:off x="10545715" y="6569186"/>
            <a:ext cx="885512" cy="190601"/>
          </a:xfrm>
          <a:prstGeom prst="rect">
            <a:avLst/>
          </a:prstGeom>
          <a:noFill/>
          <a:ln w="9525">
            <a:noFill/>
            <a:miter lim="800000"/>
            <a:headEnd/>
            <a:tailEnd/>
          </a:ln>
          <a:effectLst/>
        </p:spPr>
        <p:txBody>
          <a:bodyPr wrap="none" lIns="82048" tIns="41023" rIns="82048" bIns="41023" anchor="b">
            <a:spAutoFit/>
          </a:bodyPr>
          <a:lstStyle/>
          <a:p>
            <a:pPr algn="r" defTabSz="813742"/>
            <a:r>
              <a:rPr lang="en-US" sz="700" dirty="0">
                <a:solidFill>
                  <a:srgbClr val="C0C0C0"/>
                </a:solidFill>
              </a:rPr>
              <a:t>Cisco Confidential</a:t>
            </a:r>
          </a:p>
        </p:txBody>
      </p:sp>
      <p:sp>
        <p:nvSpPr>
          <p:cNvPr id="9" name="Rectangle 7"/>
          <p:cNvSpPr>
            <a:spLocks noChangeArrowheads="1"/>
          </p:cNvSpPr>
          <p:nvPr/>
        </p:nvSpPr>
        <p:spPr bwMode="ltGray">
          <a:xfrm>
            <a:off x="11562294" y="6565029"/>
            <a:ext cx="276452" cy="190643"/>
          </a:xfrm>
          <a:prstGeom prst="rect">
            <a:avLst/>
          </a:prstGeom>
          <a:noFill/>
          <a:ln w="9525" algn="ctr">
            <a:noFill/>
            <a:miter lim="800000"/>
            <a:headEnd/>
            <a:tailEnd/>
          </a:ln>
          <a:effectLst/>
        </p:spPr>
        <p:txBody>
          <a:bodyPr wrap="none" lIns="82048" tIns="41023" rIns="82048" bIns="41023" anchor="b">
            <a:spAutoFit/>
          </a:bodyPr>
          <a:lstStyle/>
          <a:p>
            <a:pPr algn="r" defTabSz="813742"/>
            <a:fld id="{DFCF27A5-1A5B-48D3-A060-2758FFBB1ADD}" type="slidenum">
              <a:rPr lang="en-US" sz="700">
                <a:solidFill>
                  <a:srgbClr val="C0C0C0"/>
                </a:solidFill>
              </a:rPr>
              <a:pPr algn="r" defTabSz="813742"/>
              <a:t>‹#›</a:t>
            </a:fld>
            <a:endParaRPr lang="en-US" sz="700" dirty="0">
              <a:solidFill>
                <a:srgbClr val="C0C0C0"/>
              </a:solidFill>
            </a:endParaRPr>
          </a:p>
        </p:txBody>
      </p:sp>
      <p:sp>
        <p:nvSpPr>
          <p:cNvPr id="15" name="Title Placeholder 1"/>
          <p:cNvSpPr>
            <a:spLocks noGrp="1"/>
          </p:cNvSpPr>
          <p:nvPr>
            <p:ph type="title"/>
          </p:nvPr>
        </p:nvSpPr>
        <p:spPr>
          <a:xfrm>
            <a:off x="306188" y="0"/>
            <a:ext cx="11438253" cy="838200"/>
          </a:xfrm>
          <a:prstGeom prst="rect">
            <a:avLst/>
          </a:prstGeom>
        </p:spPr>
        <p:txBody>
          <a:bodyPr vert="horz" lIns="82220" tIns="45683" rIns="82220" bIns="45683" rtlCol="0" anchor="b" anchorCtr="0">
            <a:noAutofit/>
          </a:bodyPr>
          <a:lstStyle/>
          <a:p>
            <a:r>
              <a:rPr lang="en-US" dirty="0" smtClean="0"/>
              <a:t>Slide Title Goes Here</a:t>
            </a:r>
            <a:endParaRPr lang="en-US" dirty="0"/>
          </a:p>
        </p:txBody>
      </p:sp>
    </p:spTree>
    <p:extLst>
      <p:ext uri="{BB962C8B-B14F-4D97-AF65-F5344CB8AC3E}">
        <p14:creationId xmlns:p14="http://schemas.microsoft.com/office/powerpoint/2010/main" val="1594024852"/>
      </p:ext>
    </p:extLst>
  </p:cSld>
  <p:clrMap bg1="lt1" tx1="dk1" bg2="lt2" tx2="dk2" accent1="accent1" accent2="accent2" accent3="accent3" accent4="accent4" accent5="accent5" accent6="accent6" hlink="hlink" folHlink="folHlink"/>
  <p:transition>
    <p:wipe dir="r"/>
  </p:transition>
  <p:timing>
    <p:tnLst>
      <p:par>
        <p:cTn id="1" dur="indefinite" restart="never" nodeType="tmRoot"/>
      </p:par>
    </p:tnLst>
  </p:timing>
  <p:txStyles>
    <p:titleStyle>
      <a:lvl1pPr marL="0" algn="l" defTabSz="913677" rtl="0" eaLnBrk="0" fontAlgn="auto" latinLnBrk="0" hangingPunct="0">
        <a:lnSpc>
          <a:spcPct val="80000"/>
        </a:lnSpc>
        <a:spcBef>
          <a:spcPts val="0"/>
        </a:spcBef>
        <a:spcAft>
          <a:spcPts val="0"/>
        </a:spcAft>
        <a:buNone/>
        <a:defRPr lang="en-US" sz="3600" b="0" kern="1200" spc="0" baseline="0" dirty="0">
          <a:gradFill>
            <a:gsLst>
              <a:gs pos="0">
                <a:srgbClr val="00B2F0"/>
              </a:gs>
              <a:gs pos="44000">
                <a:srgbClr val="40FFFE"/>
              </a:gs>
              <a:gs pos="100000">
                <a:srgbClr val="96CA4B"/>
              </a:gs>
            </a:gsLst>
            <a:lin ang="4800000" scaled="0"/>
          </a:gradFill>
          <a:effectLst/>
          <a:latin typeface="+mj-lt"/>
          <a:ea typeface="+mj-ea"/>
          <a:cs typeface="+mj-cs"/>
        </a:defRPr>
      </a:lvl1pPr>
    </p:titleStyle>
    <p:bodyStyle>
      <a:lvl1pPr marL="228423" indent="-228423" algn="l" defTabSz="913677" rtl="0" eaLnBrk="1" latinLnBrk="0" hangingPunct="1">
        <a:lnSpc>
          <a:spcPct val="95000"/>
        </a:lnSpc>
        <a:spcBef>
          <a:spcPts val="1440"/>
        </a:spcBef>
        <a:buClr>
          <a:srgbClr val="106FE2"/>
        </a:buClr>
        <a:buSzPct val="100000"/>
        <a:buFont typeface="Wingdings" charset="2"/>
        <a:buChar char="§"/>
        <a:tabLst/>
        <a:defRPr lang="en-US" sz="2000" kern="1200" dirty="0" smtClean="0">
          <a:solidFill>
            <a:schemeClr val="bg1"/>
          </a:solidFill>
          <a:latin typeface="+mj-lt"/>
          <a:ea typeface="+mn-ea"/>
          <a:cs typeface="+mn-cs"/>
        </a:defRPr>
      </a:lvl1pPr>
      <a:lvl2pPr marL="406096" indent="0" algn="l" defTabSz="913677" rtl="0" eaLnBrk="1" latinLnBrk="0" hangingPunct="1">
        <a:lnSpc>
          <a:spcPct val="95000"/>
        </a:lnSpc>
        <a:spcBef>
          <a:spcPts val="840"/>
        </a:spcBef>
        <a:buClr>
          <a:srgbClr val="106FE2"/>
        </a:buClr>
        <a:buFont typeface="Lucida Grande"/>
        <a:buChar char="–"/>
        <a:defRPr lang="en-US" sz="1900" kern="1200" dirty="0" smtClean="0">
          <a:solidFill>
            <a:schemeClr val="bg1"/>
          </a:solidFill>
          <a:latin typeface="+mj-lt"/>
          <a:ea typeface="+mn-ea"/>
          <a:cs typeface="+mn-cs"/>
        </a:defRPr>
      </a:lvl2pPr>
      <a:lvl3pPr marL="685268" indent="-1588" algn="l" defTabSz="913677" rtl="0" eaLnBrk="1" latinLnBrk="0" hangingPunct="1">
        <a:lnSpc>
          <a:spcPct val="95000"/>
        </a:lnSpc>
        <a:spcBef>
          <a:spcPts val="840"/>
        </a:spcBef>
        <a:buFont typeface="Arial" pitchFamily="34" charset="0"/>
        <a:buNone/>
        <a:defRPr lang="en-US" sz="1600" kern="1200" dirty="0" smtClean="0">
          <a:solidFill>
            <a:schemeClr val="bg1"/>
          </a:solidFill>
          <a:latin typeface="+mj-lt"/>
          <a:ea typeface="+mn-ea"/>
          <a:cs typeface="+mn-cs"/>
        </a:defRPr>
      </a:lvl3pPr>
      <a:lvl4pPr marL="866091" indent="0" algn="l" defTabSz="913677" rtl="0" eaLnBrk="1" latinLnBrk="0" hangingPunct="1">
        <a:lnSpc>
          <a:spcPct val="95000"/>
        </a:lnSpc>
        <a:spcBef>
          <a:spcPts val="840"/>
        </a:spcBef>
        <a:buFont typeface="Arial" pitchFamily="34" charset="0"/>
        <a:buNone/>
        <a:defRPr lang="en-US" sz="1500" kern="1200" dirty="0" smtClean="0">
          <a:solidFill>
            <a:schemeClr val="bg1"/>
          </a:solidFill>
          <a:latin typeface="+mj-lt"/>
          <a:ea typeface="+mn-ea"/>
          <a:cs typeface="+mn-cs"/>
        </a:defRPr>
      </a:lvl4pPr>
      <a:lvl5pPr marL="1029462" indent="0" algn="l" defTabSz="913677" rtl="0" eaLnBrk="1" latinLnBrk="0" hangingPunct="1">
        <a:lnSpc>
          <a:spcPct val="95000"/>
        </a:lnSpc>
        <a:spcBef>
          <a:spcPts val="840"/>
        </a:spcBef>
        <a:buFont typeface="Arial" pitchFamily="34" charset="0"/>
        <a:buNone/>
        <a:defRPr lang="en-US" sz="1500" kern="1200" dirty="0">
          <a:solidFill>
            <a:schemeClr val="bg1"/>
          </a:solidFill>
          <a:latin typeface="+mj-lt"/>
          <a:ea typeface="+mn-ea"/>
          <a:cs typeface="+mn-cs"/>
        </a:defRPr>
      </a:lvl5pPr>
      <a:lvl6pPr marL="2512623" indent="-228423" algn="l" defTabSz="91367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9444" indent="-228423" algn="l" defTabSz="91367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6288" indent="-228423" algn="l" defTabSz="91367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3124" indent="-228423" algn="l" defTabSz="91367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3677" rtl="0" eaLnBrk="1" latinLnBrk="0" hangingPunct="1">
        <a:defRPr sz="1900" kern="1200">
          <a:solidFill>
            <a:schemeClr val="tx1"/>
          </a:solidFill>
          <a:latin typeface="+mn-lt"/>
          <a:ea typeface="+mn-ea"/>
          <a:cs typeface="+mn-cs"/>
        </a:defRPr>
      </a:lvl1pPr>
      <a:lvl2pPr marL="456821" algn="l" defTabSz="913677" rtl="0" eaLnBrk="1" latinLnBrk="0" hangingPunct="1">
        <a:defRPr sz="1900" kern="1200">
          <a:solidFill>
            <a:schemeClr val="tx1"/>
          </a:solidFill>
          <a:latin typeface="+mn-lt"/>
          <a:ea typeface="+mn-ea"/>
          <a:cs typeface="+mn-cs"/>
        </a:defRPr>
      </a:lvl2pPr>
      <a:lvl3pPr marL="913677" algn="l" defTabSz="913677" rtl="0" eaLnBrk="1" latinLnBrk="0" hangingPunct="1">
        <a:defRPr sz="1900" kern="1200">
          <a:solidFill>
            <a:schemeClr val="tx1"/>
          </a:solidFill>
          <a:latin typeface="+mn-lt"/>
          <a:ea typeface="+mn-ea"/>
          <a:cs typeface="+mn-cs"/>
        </a:defRPr>
      </a:lvl3pPr>
      <a:lvl4pPr marL="1370511" algn="l" defTabSz="913677" rtl="0" eaLnBrk="1" latinLnBrk="0" hangingPunct="1">
        <a:defRPr sz="1900" kern="1200">
          <a:solidFill>
            <a:schemeClr val="tx1"/>
          </a:solidFill>
          <a:latin typeface="+mn-lt"/>
          <a:ea typeface="+mn-ea"/>
          <a:cs typeface="+mn-cs"/>
        </a:defRPr>
      </a:lvl4pPr>
      <a:lvl5pPr marL="1827356" algn="l" defTabSz="913677" rtl="0" eaLnBrk="1" latinLnBrk="0" hangingPunct="1">
        <a:defRPr sz="1900" kern="1200">
          <a:solidFill>
            <a:schemeClr val="tx1"/>
          </a:solidFill>
          <a:latin typeface="+mn-lt"/>
          <a:ea typeface="+mn-ea"/>
          <a:cs typeface="+mn-cs"/>
        </a:defRPr>
      </a:lvl5pPr>
      <a:lvl6pPr marL="2284179" algn="l" defTabSz="913677" rtl="0" eaLnBrk="1" latinLnBrk="0" hangingPunct="1">
        <a:defRPr sz="1900" kern="1200">
          <a:solidFill>
            <a:schemeClr val="tx1"/>
          </a:solidFill>
          <a:latin typeface="+mn-lt"/>
          <a:ea typeface="+mn-ea"/>
          <a:cs typeface="+mn-cs"/>
        </a:defRPr>
      </a:lvl6pPr>
      <a:lvl7pPr marL="2741028" algn="l" defTabSz="913677" rtl="0" eaLnBrk="1" latinLnBrk="0" hangingPunct="1">
        <a:defRPr sz="1900" kern="1200">
          <a:solidFill>
            <a:schemeClr val="tx1"/>
          </a:solidFill>
          <a:latin typeface="+mn-lt"/>
          <a:ea typeface="+mn-ea"/>
          <a:cs typeface="+mn-cs"/>
        </a:defRPr>
      </a:lvl7pPr>
      <a:lvl8pPr marL="3197867" algn="l" defTabSz="913677" rtl="0" eaLnBrk="1" latinLnBrk="0" hangingPunct="1">
        <a:defRPr sz="1900" kern="1200">
          <a:solidFill>
            <a:schemeClr val="tx1"/>
          </a:solidFill>
          <a:latin typeface="+mn-lt"/>
          <a:ea typeface="+mn-ea"/>
          <a:cs typeface="+mn-cs"/>
        </a:defRPr>
      </a:lvl8pPr>
      <a:lvl9pPr marL="3654711" algn="l" defTabSz="913677" rtl="0" eaLnBrk="1" latinLnBrk="0" hangingPunct="1">
        <a:defRPr sz="19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reserve="1">
  <p:cSld>
    <p:bg>
      <p:bgPr>
        <a:solidFill>
          <a:srgbClr val="000000"/>
        </a:solidFill>
        <a:effectLst/>
      </p:bgPr>
    </p:bg>
    <p:spTree>
      <p:nvGrpSpPr>
        <p:cNvPr id="1" name=""/>
        <p:cNvGrpSpPr/>
        <p:nvPr/>
      </p:nvGrpSpPr>
      <p:grpSpPr>
        <a:xfrm>
          <a:off x="0" y="0"/>
          <a:ext cx="0" cy="0"/>
          <a:chOff x="0" y="0"/>
          <a:chExt cx="0" cy="0"/>
        </a:xfrm>
      </p:grpSpPr>
      <p:pic>
        <p:nvPicPr>
          <p:cNvPr id="8" name="Picture 7" descr="bg_D1.jpg"/>
          <p:cNvPicPr>
            <a:picLocks/>
          </p:cNvPicPr>
          <p:nvPr userDrawn="1"/>
        </p:nvPicPr>
        <p:blipFill>
          <a:blip r:embed="rId2"/>
          <a:stretch>
            <a:fillRect/>
          </a:stretch>
        </p:blipFill>
        <p:spPr>
          <a:xfrm>
            <a:off x="10668" y="893"/>
            <a:ext cx="12185774" cy="6856212"/>
          </a:xfrm>
          <a:prstGeom prst="rect">
            <a:avLst/>
          </a:prstGeom>
        </p:spPr>
      </p:pic>
      <p:sp>
        <p:nvSpPr>
          <p:cNvPr id="7" name="Rectangle 6"/>
          <p:cNvSpPr/>
          <p:nvPr userDrawn="1"/>
        </p:nvSpPr>
        <p:spPr>
          <a:xfrm>
            <a:off x="0" y="0"/>
            <a:ext cx="12188825" cy="2755900"/>
          </a:xfrm>
          <a:prstGeom prst="rect">
            <a:avLst/>
          </a:prstGeom>
          <a:gradFill flip="none" rotWithShape="1">
            <a:gsLst>
              <a:gs pos="0">
                <a:srgbClr val="001A38"/>
              </a:gs>
              <a:gs pos="100000">
                <a:srgbClr val="FFFFFF">
                  <a:alpha val="0"/>
                </a:srgbClr>
              </a:gs>
            </a:gsLst>
            <a:lin ang="5400000" scaled="0"/>
            <a:tileRect/>
          </a:gra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smtClean="0">
              <a:solidFill>
                <a:srgbClr val="FFFFFF"/>
              </a:solidFill>
            </a:endParaRPr>
          </a:p>
        </p:txBody>
      </p:sp>
      <p:sp>
        <p:nvSpPr>
          <p:cNvPr id="10" name="Rectangle 4"/>
          <p:cNvSpPr>
            <a:spLocks noChangeArrowheads="1"/>
          </p:cNvSpPr>
          <p:nvPr/>
        </p:nvSpPr>
        <p:spPr bwMode="ltGray">
          <a:xfrm>
            <a:off x="354130" y="6586249"/>
            <a:ext cx="4559499" cy="175257"/>
          </a:xfrm>
          <a:prstGeom prst="rect">
            <a:avLst/>
          </a:prstGeom>
          <a:noFill/>
          <a:ln w="9525">
            <a:noFill/>
            <a:miter lim="800000"/>
            <a:headEnd/>
            <a:tailEnd/>
          </a:ln>
          <a:effectLst/>
        </p:spPr>
        <p:txBody>
          <a:bodyPr wrap="square" lIns="82124" tIns="41061" rIns="82124" bIns="41061" anchor="b" anchorCtr="0">
            <a:spAutoFit/>
          </a:bodyPr>
          <a:lstStyle/>
          <a:p>
            <a:pPr defTabSz="814388"/>
            <a:r>
              <a:rPr lang="en-US" sz="600" dirty="0" smtClean="0">
                <a:solidFill>
                  <a:srgbClr val="C0C0C0"/>
                </a:solidFill>
              </a:rPr>
              <a:t>© 2013 Cisco and/or its affiliates. All rights reserved.</a:t>
            </a:r>
            <a:endParaRPr lang="en-US" sz="600" dirty="0">
              <a:solidFill>
                <a:srgbClr val="C0C0C0"/>
              </a:solidFill>
            </a:endParaRPr>
          </a:p>
        </p:txBody>
      </p:sp>
      <p:sp>
        <p:nvSpPr>
          <p:cNvPr id="11" name="Rectangle 5"/>
          <p:cNvSpPr>
            <a:spLocks noChangeArrowheads="1"/>
          </p:cNvSpPr>
          <p:nvPr/>
        </p:nvSpPr>
        <p:spPr bwMode="ltGray">
          <a:xfrm>
            <a:off x="10640202" y="6584515"/>
            <a:ext cx="791023" cy="175257"/>
          </a:xfrm>
          <a:prstGeom prst="rect">
            <a:avLst/>
          </a:prstGeom>
          <a:noFill/>
          <a:ln w="9525">
            <a:noFill/>
            <a:miter lim="800000"/>
            <a:headEnd/>
            <a:tailEnd/>
          </a:ln>
          <a:effectLst/>
        </p:spPr>
        <p:txBody>
          <a:bodyPr wrap="none" lIns="82124" tIns="41061" rIns="82124" bIns="41061" anchor="b">
            <a:spAutoFit/>
          </a:bodyPr>
          <a:lstStyle/>
          <a:p>
            <a:pPr algn="r" defTabSz="814388"/>
            <a:r>
              <a:rPr lang="en-US" sz="600" dirty="0">
                <a:solidFill>
                  <a:srgbClr val="C0C0C0"/>
                </a:solidFill>
              </a:rPr>
              <a:t>Cisco Confidential</a:t>
            </a:r>
          </a:p>
        </p:txBody>
      </p:sp>
      <p:sp>
        <p:nvSpPr>
          <p:cNvPr id="9" name="Rectangle 7"/>
          <p:cNvSpPr>
            <a:spLocks noChangeArrowheads="1"/>
          </p:cNvSpPr>
          <p:nvPr/>
        </p:nvSpPr>
        <p:spPr bwMode="ltGray">
          <a:xfrm>
            <a:off x="11578313" y="6580411"/>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fld id="{DFCF27A5-1A5B-48D3-A060-2758FFBB1ADD}" type="slidenum">
              <a:rPr lang="en-US" sz="600">
                <a:solidFill>
                  <a:srgbClr val="C0C0C0"/>
                </a:solidFill>
              </a:rPr>
              <a:pPr algn="r" defTabSz="814388"/>
              <a:t>‹#›</a:t>
            </a:fld>
            <a:endParaRPr lang="en-US" sz="600" dirty="0">
              <a:solidFill>
                <a:srgbClr val="C0C0C0"/>
              </a:solidFill>
            </a:endParaRPr>
          </a:p>
        </p:txBody>
      </p:sp>
      <p:sp>
        <p:nvSpPr>
          <p:cNvPr id="15" name="Title Placeholder 1"/>
          <p:cNvSpPr>
            <a:spLocks noGrp="1"/>
          </p:cNvSpPr>
          <p:nvPr>
            <p:ph type="title"/>
          </p:nvPr>
        </p:nvSpPr>
        <p:spPr>
          <a:xfrm>
            <a:off x="306188" y="0"/>
            <a:ext cx="11438253" cy="838200"/>
          </a:xfrm>
          <a:prstGeom prst="rect">
            <a:avLst/>
          </a:prstGeom>
        </p:spPr>
        <p:txBody>
          <a:bodyPr vert="horz" lIns="82296" tIns="45720" rIns="82296" bIns="45720" rtlCol="0" anchor="b" anchorCtr="0">
            <a:noAutofit/>
          </a:bodyPr>
          <a:lstStyle/>
          <a:p>
            <a:r>
              <a:rPr lang="en-US" dirty="0" smtClean="0"/>
              <a:t>Slide Title Goes Here</a:t>
            </a:r>
            <a:endParaRPr lang="en-US" dirty="0"/>
          </a:p>
        </p:txBody>
      </p:sp>
    </p:spTree>
  </p:cSld>
  <p:clrMap bg1="lt1" tx1="dk1" bg2="lt2" tx2="dk2" accent1="accent1" accent2="accent2" accent3="accent3" accent4="accent4" accent5="accent5" accent6="accent6" hlink="hlink" folHlink="folHlink"/>
  <p:transition>
    <p:wipe dir="r"/>
  </p:transition>
  <p:timing>
    <p:tnLst>
      <p:par>
        <p:cTn id="1" dur="indefinite" restart="never" nodeType="tmRoot"/>
      </p:par>
    </p:tnLst>
  </p:timing>
  <p:txStyles>
    <p:titleStyle>
      <a:lvl1pPr marL="0" algn="l" defTabSz="914400" rtl="0" eaLnBrk="0" fontAlgn="auto" latinLnBrk="0" hangingPunct="0">
        <a:lnSpc>
          <a:spcPct val="80000"/>
        </a:lnSpc>
        <a:spcBef>
          <a:spcPts val="0"/>
        </a:spcBef>
        <a:spcAft>
          <a:spcPts val="0"/>
        </a:spcAft>
        <a:buNone/>
        <a:defRPr lang="en-US" sz="3600" b="0" kern="1200" spc="0" baseline="0" dirty="0">
          <a:gradFill>
            <a:gsLst>
              <a:gs pos="0">
                <a:srgbClr val="00B2F0"/>
              </a:gs>
              <a:gs pos="44000">
                <a:srgbClr val="40FFFE"/>
              </a:gs>
              <a:gs pos="100000">
                <a:srgbClr val="96CA4B"/>
              </a:gs>
            </a:gsLst>
            <a:lin ang="4800000" scaled="0"/>
          </a:gradFill>
          <a:effectLst/>
          <a:latin typeface="+mj-lt"/>
          <a:ea typeface="+mj-ea"/>
          <a:cs typeface="+mj-cs"/>
        </a:defRPr>
      </a:lvl1pPr>
    </p:titleStyle>
    <p:bodyStyle>
      <a:lvl1pPr marL="228600" indent="-228600" algn="l" defTabSz="914400" rtl="0" eaLnBrk="1" latinLnBrk="0" hangingPunct="1">
        <a:lnSpc>
          <a:spcPct val="95000"/>
        </a:lnSpc>
        <a:spcBef>
          <a:spcPts val="1440"/>
        </a:spcBef>
        <a:buClr>
          <a:srgbClr val="106FE2"/>
        </a:buClr>
        <a:buSzPct val="100000"/>
        <a:buFont typeface="Wingdings" charset="2"/>
        <a:buChar char="§"/>
        <a:tabLst/>
        <a:defRPr lang="en-US" sz="2000" kern="1200" dirty="0" smtClean="0">
          <a:solidFill>
            <a:schemeClr val="bg1"/>
          </a:solidFill>
          <a:latin typeface="+mj-lt"/>
          <a:ea typeface="+mn-ea"/>
          <a:cs typeface="+mn-cs"/>
        </a:defRPr>
      </a:lvl1pPr>
      <a:lvl2pPr marL="406400" indent="0" algn="l" defTabSz="914400" rtl="0" eaLnBrk="1" latinLnBrk="0" hangingPunct="1">
        <a:lnSpc>
          <a:spcPct val="95000"/>
        </a:lnSpc>
        <a:spcBef>
          <a:spcPts val="840"/>
        </a:spcBef>
        <a:buClr>
          <a:srgbClr val="106FE2"/>
        </a:buClr>
        <a:buFont typeface="Lucida Grande"/>
        <a:buChar char="–"/>
        <a:defRPr lang="en-US" sz="1800" kern="1200" dirty="0" smtClean="0">
          <a:solidFill>
            <a:schemeClr val="bg1"/>
          </a:solidFill>
          <a:latin typeface="+mj-lt"/>
          <a:ea typeface="+mn-ea"/>
          <a:cs typeface="+mn-cs"/>
        </a:defRPr>
      </a:lvl2pPr>
      <a:lvl3pPr marL="685800" indent="-1588" algn="l" defTabSz="914400" rtl="0" eaLnBrk="1" latinLnBrk="0" hangingPunct="1">
        <a:lnSpc>
          <a:spcPct val="95000"/>
        </a:lnSpc>
        <a:spcBef>
          <a:spcPts val="840"/>
        </a:spcBef>
        <a:buFont typeface="Arial" pitchFamily="34" charset="0"/>
        <a:buNone/>
        <a:defRPr lang="en-US" sz="1600" kern="1200" dirty="0" smtClean="0">
          <a:solidFill>
            <a:schemeClr val="bg1"/>
          </a:solidFill>
          <a:latin typeface="+mj-lt"/>
          <a:ea typeface="+mn-ea"/>
          <a:cs typeface="+mn-cs"/>
        </a:defRPr>
      </a:lvl3pPr>
      <a:lvl4pPr marL="866775" indent="0" algn="l" defTabSz="914400" rtl="0" eaLnBrk="1" latinLnBrk="0" hangingPunct="1">
        <a:lnSpc>
          <a:spcPct val="95000"/>
        </a:lnSpc>
        <a:spcBef>
          <a:spcPts val="840"/>
        </a:spcBef>
        <a:buFont typeface="Arial" pitchFamily="34" charset="0"/>
        <a:buNone/>
        <a:defRPr lang="en-US" sz="1400" kern="1200" dirty="0" smtClean="0">
          <a:solidFill>
            <a:schemeClr val="bg1"/>
          </a:solidFill>
          <a:latin typeface="+mj-lt"/>
          <a:ea typeface="+mn-ea"/>
          <a:cs typeface="+mn-cs"/>
        </a:defRPr>
      </a:lvl4pPr>
      <a:lvl5pPr marL="1030288" indent="0" algn="l" defTabSz="914400" rtl="0" eaLnBrk="1" latinLnBrk="0" hangingPunct="1">
        <a:lnSpc>
          <a:spcPct val="95000"/>
        </a:lnSpc>
        <a:spcBef>
          <a:spcPts val="840"/>
        </a:spcBef>
        <a:buFont typeface="Arial" pitchFamily="34" charset="0"/>
        <a:buNone/>
        <a:defRPr lang="en-US" sz="1400" kern="1200" dirty="0">
          <a:solidFill>
            <a:schemeClr val="bg1"/>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reserve="1">
  <p:cSld>
    <p:bg>
      <p:bgPr>
        <a:solidFill>
          <a:srgbClr val="000000"/>
        </a:solidFill>
        <a:effectLst/>
      </p:bgPr>
    </p:bg>
    <p:spTree>
      <p:nvGrpSpPr>
        <p:cNvPr id="1" name=""/>
        <p:cNvGrpSpPr/>
        <p:nvPr/>
      </p:nvGrpSpPr>
      <p:grpSpPr>
        <a:xfrm>
          <a:off x="0" y="0"/>
          <a:ext cx="0" cy="0"/>
          <a:chOff x="0" y="0"/>
          <a:chExt cx="0" cy="0"/>
        </a:xfrm>
      </p:grpSpPr>
      <p:pic>
        <p:nvPicPr>
          <p:cNvPr id="8" name="Picture 7" descr="bg_D1.jpg"/>
          <p:cNvPicPr>
            <a:picLocks/>
          </p:cNvPicPr>
          <p:nvPr userDrawn="1"/>
        </p:nvPicPr>
        <p:blipFill>
          <a:blip r:embed="rId2"/>
          <a:stretch>
            <a:fillRect/>
          </a:stretch>
        </p:blipFill>
        <p:spPr>
          <a:xfrm>
            <a:off x="10668" y="893"/>
            <a:ext cx="12185774" cy="6856212"/>
          </a:xfrm>
          <a:prstGeom prst="rect">
            <a:avLst/>
          </a:prstGeom>
        </p:spPr>
      </p:pic>
      <p:sp>
        <p:nvSpPr>
          <p:cNvPr id="7" name="Rectangle 6"/>
          <p:cNvSpPr/>
          <p:nvPr userDrawn="1"/>
        </p:nvSpPr>
        <p:spPr>
          <a:xfrm>
            <a:off x="0" y="0"/>
            <a:ext cx="12188825" cy="2755900"/>
          </a:xfrm>
          <a:prstGeom prst="rect">
            <a:avLst/>
          </a:prstGeom>
          <a:gradFill flip="none" rotWithShape="1">
            <a:gsLst>
              <a:gs pos="0">
                <a:srgbClr val="001A38"/>
              </a:gs>
              <a:gs pos="100000">
                <a:srgbClr val="FFFFFF">
                  <a:alpha val="0"/>
                </a:srgbClr>
              </a:gs>
            </a:gsLst>
            <a:lin ang="5400000" scaled="0"/>
            <a:tileRect/>
          </a:gra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smtClean="0">
              <a:solidFill>
                <a:srgbClr val="FFFFFF"/>
              </a:solidFill>
            </a:endParaRPr>
          </a:p>
        </p:txBody>
      </p:sp>
      <p:sp>
        <p:nvSpPr>
          <p:cNvPr id="10" name="Rectangle 4"/>
          <p:cNvSpPr>
            <a:spLocks noChangeArrowheads="1"/>
          </p:cNvSpPr>
          <p:nvPr/>
        </p:nvSpPr>
        <p:spPr bwMode="ltGray">
          <a:xfrm>
            <a:off x="354130" y="6586249"/>
            <a:ext cx="4559499" cy="175257"/>
          </a:xfrm>
          <a:prstGeom prst="rect">
            <a:avLst/>
          </a:prstGeom>
          <a:noFill/>
          <a:ln w="9525">
            <a:noFill/>
            <a:miter lim="800000"/>
            <a:headEnd/>
            <a:tailEnd/>
          </a:ln>
          <a:effectLst/>
        </p:spPr>
        <p:txBody>
          <a:bodyPr wrap="square" lIns="82124" tIns="41061" rIns="82124" bIns="41061" anchor="b" anchorCtr="0">
            <a:spAutoFit/>
          </a:bodyPr>
          <a:lstStyle/>
          <a:p>
            <a:pPr defTabSz="814388"/>
            <a:r>
              <a:rPr lang="en-US" sz="600" dirty="0" smtClean="0">
                <a:solidFill>
                  <a:srgbClr val="C0C0C0"/>
                </a:solidFill>
              </a:rPr>
              <a:t>© 2013 Cisco and/or its affiliates. All rights reserved.</a:t>
            </a:r>
            <a:endParaRPr lang="en-US" sz="600" dirty="0">
              <a:solidFill>
                <a:srgbClr val="C0C0C0"/>
              </a:solidFill>
            </a:endParaRPr>
          </a:p>
        </p:txBody>
      </p:sp>
      <p:sp>
        <p:nvSpPr>
          <p:cNvPr id="11" name="Rectangle 5"/>
          <p:cNvSpPr>
            <a:spLocks noChangeArrowheads="1"/>
          </p:cNvSpPr>
          <p:nvPr/>
        </p:nvSpPr>
        <p:spPr bwMode="ltGray">
          <a:xfrm>
            <a:off x="10640202" y="6584515"/>
            <a:ext cx="791023" cy="175257"/>
          </a:xfrm>
          <a:prstGeom prst="rect">
            <a:avLst/>
          </a:prstGeom>
          <a:noFill/>
          <a:ln w="9525">
            <a:noFill/>
            <a:miter lim="800000"/>
            <a:headEnd/>
            <a:tailEnd/>
          </a:ln>
          <a:effectLst/>
        </p:spPr>
        <p:txBody>
          <a:bodyPr wrap="none" lIns="82124" tIns="41061" rIns="82124" bIns="41061" anchor="b">
            <a:spAutoFit/>
          </a:bodyPr>
          <a:lstStyle/>
          <a:p>
            <a:pPr algn="r" defTabSz="814388"/>
            <a:r>
              <a:rPr lang="en-US" sz="600" dirty="0">
                <a:solidFill>
                  <a:srgbClr val="C0C0C0"/>
                </a:solidFill>
              </a:rPr>
              <a:t>Cisco Confidential</a:t>
            </a:r>
          </a:p>
        </p:txBody>
      </p:sp>
      <p:sp>
        <p:nvSpPr>
          <p:cNvPr id="9" name="Rectangle 7"/>
          <p:cNvSpPr>
            <a:spLocks noChangeArrowheads="1"/>
          </p:cNvSpPr>
          <p:nvPr/>
        </p:nvSpPr>
        <p:spPr bwMode="ltGray">
          <a:xfrm>
            <a:off x="11578313" y="6580411"/>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fld id="{DFCF27A5-1A5B-48D3-A060-2758FFBB1ADD}" type="slidenum">
              <a:rPr lang="en-US" sz="600">
                <a:solidFill>
                  <a:srgbClr val="C0C0C0"/>
                </a:solidFill>
              </a:rPr>
              <a:pPr algn="r" defTabSz="814388"/>
              <a:t>‹#›</a:t>
            </a:fld>
            <a:endParaRPr lang="en-US" sz="600" dirty="0">
              <a:solidFill>
                <a:srgbClr val="C0C0C0"/>
              </a:solidFill>
            </a:endParaRPr>
          </a:p>
        </p:txBody>
      </p:sp>
      <p:sp>
        <p:nvSpPr>
          <p:cNvPr id="15" name="Title Placeholder 1"/>
          <p:cNvSpPr>
            <a:spLocks noGrp="1"/>
          </p:cNvSpPr>
          <p:nvPr>
            <p:ph type="title"/>
          </p:nvPr>
        </p:nvSpPr>
        <p:spPr>
          <a:xfrm>
            <a:off x="306188" y="0"/>
            <a:ext cx="11438253" cy="838200"/>
          </a:xfrm>
          <a:prstGeom prst="rect">
            <a:avLst/>
          </a:prstGeom>
        </p:spPr>
        <p:txBody>
          <a:bodyPr vert="horz" lIns="82296" tIns="45720" rIns="82296" bIns="45720" rtlCol="0" anchor="b" anchorCtr="0">
            <a:noAutofit/>
          </a:bodyPr>
          <a:lstStyle/>
          <a:p>
            <a:r>
              <a:rPr lang="en-US" dirty="0" smtClean="0"/>
              <a:t>Slide Title Goes Here</a:t>
            </a:r>
            <a:endParaRPr lang="en-US" dirty="0"/>
          </a:p>
        </p:txBody>
      </p:sp>
    </p:spTree>
  </p:cSld>
  <p:clrMap bg1="lt1" tx1="dk1" bg2="lt2" tx2="dk2" accent1="accent1" accent2="accent2" accent3="accent3" accent4="accent4" accent5="accent5" accent6="accent6" hlink="hlink" folHlink="folHlink"/>
  <p:transition>
    <p:wipe dir="r"/>
  </p:transition>
  <p:timing>
    <p:tnLst>
      <p:par>
        <p:cTn id="1" dur="indefinite" restart="never" nodeType="tmRoot"/>
      </p:par>
    </p:tnLst>
  </p:timing>
  <p:txStyles>
    <p:titleStyle>
      <a:lvl1pPr marL="0" algn="l" defTabSz="914400" rtl="0" eaLnBrk="0" fontAlgn="auto" latinLnBrk="0" hangingPunct="0">
        <a:lnSpc>
          <a:spcPct val="80000"/>
        </a:lnSpc>
        <a:spcBef>
          <a:spcPts val="0"/>
        </a:spcBef>
        <a:spcAft>
          <a:spcPts val="0"/>
        </a:spcAft>
        <a:buNone/>
        <a:defRPr lang="en-US" sz="3600" b="0" kern="1200" spc="0" baseline="0" dirty="0">
          <a:gradFill>
            <a:gsLst>
              <a:gs pos="0">
                <a:srgbClr val="00B2F0"/>
              </a:gs>
              <a:gs pos="44000">
                <a:srgbClr val="40FFFE"/>
              </a:gs>
              <a:gs pos="100000">
                <a:srgbClr val="96CA4B"/>
              </a:gs>
            </a:gsLst>
            <a:lin ang="4800000" scaled="0"/>
          </a:gradFill>
          <a:effectLst/>
          <a:latin typeface="+mj-lt"/>
          <a:ea typeface="+mj-ea"/>
          <a:cs typeface="+mj-cs"/>
        </a:defRPr>
      </a:lvl1pPr>
    </p:titleStyle>
    <p:bodyStyle>
      <a:lvl1pPr marL="228600" indent="-228600" algn="l" defTabSz="914400" rtl="0" eaLnBrk="1" latinLnBrk="0" hangingPunct="1">
        <a:lnSpc>
          <a:spcPct val="95000"/>
        </a:lnSpc>
        <a:spcBef>
          <a:spcPts val="1440"/>
        </a:spcBef>
        <a:buClr>
          <a:srgbClr val="106FE2"/>
        </a:buClr>
        <a:buSzPct val="100000"/>
        <a:buFont typeface="Wingdings" charset="2"/>
        <a:buChar char="§"/>
        <a:tabLst/>
        <a:defRPr lang="en-US" sz="2000" kern="1200" dirty="0" smtClean="0">
          <a:solidFill>
            <a:schemeClr val="bg1"/>
          </a:solidFill>
          <a:latin typeface="+mj-lt"/>
          <a:ea typeface="+mn-ea"/>
          <a:cs typeface="+mn-cs"/>
        </a:defRPr>
      </a:lvl1pPr>
      <a:lvl2pPr marL="406400" indent="0" algn="l" defTabSz="914400" rtl="0" eaLnBrk="1" latinLnBrk="0" hangingPunct="1">
        <a:lnSpc>
          <a:spcPct val="95000"/>
        </a:lnSpc>
        <a:spcBef>
          <a:spcPts val="840"/>
        </a:spcBef>
        <a:buClr>
          <a:srgbClr val="106FE2"/>
        </a:buClr>
        <a:buFont typeface="Lucida Grande"/>
        <a:buChar char="–"/>
        <a:defRPr lang="en-US" sz="1800" kern="1200" dirty="0" smtClean="0">
          <a:solidFill>
            <a:schemeClr val="bg1"/>
          </a:solidFill>
          <a:latin typeface="+mj-lt"/>
          <a:ea typeface="+mn-ea"/>
          <a:cs typeface="+mn-cs"/>
        </a:defRPr>
      </a:lvl2pPr>
      <a:lvl3pPr marL="685800" indent="-1588" algn="l" defTabSz="914400" rtl="0" eaLnBrk="1" latinLnBrk="0" hangingPunct="1">
        <a:lnSpc>
          <a:spcPct val="95000"/>
        </a:lnSpc>
        <a:spcBef>
          <a:spcPts val="840"/>
        </a:spcBef>
        <a:buFont typeface="Arial" pitchFamily="34" charset="0"/>
        <a:buNone/>
        <a:defRPr lang="en-US" sz="1600" kern="1200" dirty="0" smtClean="0">
          <a:solidFill>
            <a:schemeClr val="bg1"/>
          </a:solidFill>
          <a:latin typeface="+mj-lt"/>
          <a:ea typeface="+mn-ea"/>
          <a:cs typeface="+mn-cs"/>
        </a:defRPr>
      </a:lvl3pPr>
      <a:lvl4pPr marL="866775" indent="0" algn="l" defTabSz="914400" rtl="0" eaLnBrk="1" latinLnBrk="0" hangingPunct="1">
        <a:lnSpc>
          <a:spcPct val="95000"/>
        </a:lnSpc>
        <a:spcBef>
          <a:spcPts val="840"/>
        </a:spcBef>
        <a:buFont typeface="Arial" pitchFamily="34" charset="0"/>
        <a:buNone/>
        <a:defRPr lang="en-US" sz="1400" kern="1200" dirty="0" smtClean="0">
          <a:solidFill>
            <a:schemeClr val="bg1"/>
          </a:solidFill>
          <a:latin typeface="+mj-lt"/>
          <a:ea typeface="+mn-ea"/>
          <a:cs typeface="+mn-cs"/>
        </a:defRPr>
      </a:lvl4pPr>
      <a:lvl5pPr marL="1030288" indent="0" algn="l" defTabSz="914400" rtl="0" eaLnBrk="1" latinLnBrk="0" hangingPunct="1">
        <a:lnSpc>
          <a:spcPct val="95000"/>
        </a:lnSpc>
        <a:spcBef>
          <a:spcPts val="840"/>
        </a:spcBef>
        <a:buFont typeface="Arial" pitchFamily="34" charset="0"/>
        <a:buNone/>
        <a:defRPr lang="en-US" sz="1400" kern="1200" dirty="0">
          <a:solidFill>
            <a:schemeClr val="bg1"/>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reserve="1">
  <p:cSld>
    <p:bg>
      <p:bgPr>
        <a:solidFill>
          <a:srgbClr val="000000"/>
        </a:solidFill>
        <a:effectLst/>
      </p:bgPr>
    </p:bg>
    <p:spTree>
      <p:nvGrpSpPr>
        <p:cNvPr id="1" name=""/>
        <p:cNvGrpSpPr/>
        <p:nvPr/>
      </p:nvGrpSpPr>
      <p:grpSpPr>
        <a:xfrm>
          <a:off x="0" y="0"/>
          <a:ext cx="0" cy="0"/>
          <a:chOff x="0" y="0"/>
          <a:chExt cx="0" cy="0"/>
        </a:xfrm>
      </p:grpSpPr>
      <p:pic>
        <p:nvPicPr>
          <p:cNvPr id="8" name="Picture 7" descr="bg_D1.jpg"/>
          <p:cNvPicPr>
            <a:picLocks/>
          </p:cNvPicPr>
          <p:nvPr userDrawn="1"/>
        </p:nvPicPr>
        <p:blipFill>
          <a:blip r:embed="rId8"/>
          <a:stretch>
            <a:fillRect/>
          </a:stretch>
        </p:blipFill>
        <p:spPr>
          <a:xfrm>
            <a:off x="10668" y="893"/>
            <a:ext cx="12185774" cy="6856212"/>
          </a:xfrm>
          <a:prstGeom prst="rect">
            <a:avLst/>
          </a:prstGeom>
        </p:spPr>
      </p:pic>
      <p:sp>
        <p:nvSpPr>
          <p:cNvPr id="7" name="Rectangle 6"/>
          <p:cNvSpPr/>
          <p:nvPr userDrawn="1"/>
        </p:nvSpPr>
        <p:spPr>
          <a:xfrm>
            <a:off x="0" y="0"/>
            <a:ext cx="12188825" cy="2755900"/>
          </a:xfrm>
          <a:prstGeom prst="rect">
            <a:avLst/>
          </a:prstGeom>
          <a:gradFill flip="none" rotWithShape="1">
            <a:gsLst>
              <a:gs pos="0">
                <a:srgbClr val="001A38"/>
              </a:gs>
              <a:gs pos="100000">
                <a:srgbClr val="FFFFFF">
                  <a:alpha val="0"/>
                </a:srgbClr>
              </a:gs>
            </a:gsLst>
            <a:lin ang="5400000" scaled="0"/>
            <a:tileRect/>
          </a:gra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smtClean="0">
              <a:solidFill>
                <a:srgbClr val="FFFFFF"/>
              </a:solidFill>
            </a:endParaRPr>
          </a:p>
        </p:txBody>
      </p:sp>
      <p:sp>
        <p:nvSpPr>
          <p:cNvPr id="10" name="Rectangle 4"/>
          <p:cNvSpPr>
            <a:spLocks noChangeArrowheads="1"/>
          </p:cNvSpPr>
          <p:nvPr/>
        </p:nvSpPr>
        <p:spPr bwMode="ltGray">
          <a:xfrm>
            <a:off x="354130" y="6586249"/>
            <a:ext cx="4559499" cy="175257"/>
          </a:xfrm>
          <a:prstGeom prst="rect">
            <a:avLst/>
          </a:prstGeom>
          <a:noFill/>
          <a:ln w="9525">
            <a:noFill/>
            <a:miter lim="800000"/>
            <a:headEnd/>
            <a:tailEnd/>
          </a:ln>
          <a:effectLst/>
        </p:spPr>
        <p:txBody>
          <a:bodyPr wrap="square" lIns="82124" tIns="41061" rIns="82124" bIns="41061" anchor="b" anchorCtr="0">
            <a:spAutoFit/>
          </a:bodyPr>
          <a:lstStyle/>
          <a:p>
            <a:pPr defTabSz="814388"/>
            <a:r>
              <a:rPr lang="en-US" sz="600" dirty="0" smtClean="0">
                <a:solidFill>
                  <a:srgbClr val="C0C0C0"/>
                </a:solidFill>
              </a:rPr>
              <a:t>© 2013 Cisco and/or its affiliates. All rights reserved.</a:t>
            </a:r>
            <a:endParaRPr lang="en-US" sz="600" dirty="0">
              <a:solidFill>
                <a:srgbClr val="C0C0C0"/>
              </a:solidFill>
            </a:endParaRPr>
          </a:p>
        </p:txBody>
      </p:sp>
      <p:sp>
        <p:nvSpPr>
          <p:cNvPr id="11" name="Rectangle 5"/>
          <p:cNvSpPr>
            <a:spLocks noChangeArrowheads="1"/>
          </p:cNvSpPr>
          <p:nvPr/>
        </p:nvSpPr>
        <p:spPr bwMode="ltGray">
          <a:xfrm>
            <a:off x="10640202" y="6584515"/>
            <a:ext cx="791023" cy="175257"/>
          </a:xfrm>
          <a:prstGeom prst="rect">
            <a:avLst/>
          </a:prstGeom>
          <a:noFill/>
          <a:ln w="9525">
            <a:noFill/>
            <a:miter lim="800000"/>
            <a:headEnd/>
            <a:tailEnd/>
          </a:ln>
          <a:effectLst/>
        </p:spPr>
        <p:txBody>
          <a:bodyPr wrap="none" lIns="82124" tIns="41061" rIns="82124" bIns="41061" anchor="b">
            <a:spAutoFit/>
          </a:bodyPr>
          <a:lstStyle/>
          <a:p>
            <a:pPr algn="r" defTabSz="814388"/>
            <a:r>
              <a:rPr lang="en-US" sz="600" dirty="0">
                <a:solidFill>
                  <a:srgbClr val="C0C0C0"/>
                </a:solidFill>
              </a:rPr>
              <a:t>Cisco Confidential</a:t>
            </a:r>
          </a:p>
        </p:txBody>
      </p:sp>
      <p:sp>
        <p:nvSpPr>
          <p:cNvPr id="9" name="Rectangle 7"/>
          <p:cNvSpPr>
            <a:spLocks noChangeArrowheads="1"/>
          </p:cNvSpPr>
          <p:nvPr/>
        </p:nvSpPr>
        <p:spPr bwMode="ltGray">
          <a:xfrm>
            <a:off x="11578313" y="6580411"/>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fld id="{DFCF27A5-1A5B-48D3-A060-2758FFBB1ADD}" type="slidenum">
              <a:rPr lang="en-US" sz="600">
                <a:solidFill>
                  <a:srgbClr val="C0C0C0"/>
                </a:solidFill>
              </a:rPr>
              <a:pPr algn="r" defTabSz="814388"/>
              <a:t>‹#›</a:t>
            </a:fld>
            <a:endParaRPr lang="en-US" sz="600" dirty="0">
              <a:solidFill>
                <a:srgbClr val="C0C0C0"/>
              </a:solidFill>
            </a:endParaRPr>
          </a:p>
        </p:txBody>
      </p:sp>
      <p:sp>
        <p:nvSpPr>
          <p:cNvPr id="15" name="Title Placeholder 1"/>
          <p:cNvSpPr>
            <a:spLocks noGrp="1"/>
          </p:cNvSpPr>
          <p:nvPr>
            <p:ph type="title"/>
          </p:nvPr>
        </p:nvSpPr>
        <p:spPr>
          <a:xfrm>
            <a:off x="306188" y="0"/>
            <a:ext cx="11438253" cy="838200"/>
          </a:xfrm>
          <a:prstGeom prst="rect">
            <a:avLst/>
          </a:prstGeom>
        </p:spPr>
        <p:txBody>
          <a:bodyPr vert="horz" lIns="82296" tIns="45720" rIns="82296" bIns="45720" rtlCol="0" anchor="b" anchorCtr="0">
            <a:noAutofit/>
          </a:bodyPr>
          <a:lstStyle/>
          <a:p>
            <a:r>
              <a:rPr lang="en-US" dirty="0" smtClean="0"/>
              <a:t>Slide Title Goes Here</a:t>
            </a:r>
            <a:endParaRPr lang="en-US" dirty="0"/>
          </a:p>
        </p:txBody>
      </p:sp>
    </p:spTree>
    <p:extLst>
      <p:ext uri="{BB962C8B-B14F-4D97-AF65-F5344CB8AC3E}">
        <p14:creationId xmlns:p14="http://schemas.microsoft.com/office/powerpoint/2010/main" val="2664181007"/>
      </p:ext>
    </p:extLst>
  </p:cSld>
  <p:clrMap bg1="lt1" tx1="dk1" bg2="lt2" tx2="dk2" accent1="accent1" accent2="accent2" accent3="accent3" accent4="accent4" accent5="accent5" accent6="accent6" hlink="hlink" folHlink="folHlink"/>
  <p:sldLayoutIdLst>
    <p:sldLayoutId id="2147484052" r:id="rId1"/>
    <p:sldLayoutId id="2147484053" r:id="rId2"/>
    <p:sldLayoutId id="2147484054" r:id="rId3"/>
    <p:sldLayoutId id="2147484055" r:id="rId4"/>
    <p:sldLayoutId id="2147484056" r:id="rId5"/>
    <p:sldLayoutId id="2147484057" r:id="rId6"/>
  </p:sldLayoutIdLst>
  <p:transition>
    <p:wipe dir="r"/>
  </p:transition>
  <p:timing>
    <p:tnLst>
      <p:par>
        <p:cTn id="1" dur="indefinite" restart="never" nodeType="tmRoot"/>
      </p:par>
    </p:tnLst>
  </p:timing>
  <p:txStyles>
    <p:titleStyle>
      <a:lvl1pPr marL="0" algn="l" defTabSz="914400" rtl="0" eaLnBrk="0" fontAlgn="auto" latinLnBrk="0" hangingPunct="0">
        <a:lnSpc>
          <a:spcPct val="80000"/>
        </a:lnSpc>
        <a:spcBef>
          <a:spcPts val="0"/>
        </a:spcBef>
        <a:spcAft>
          <a:spcPts val="0"/>
        </a:spcAft>
        <a:buNone/>
        <a:defRPr lang="en-US" sz="3600" b="0" kern="1200" spc="0" baseline="0" dirty="0">
          <a:gradFill>
            <a:gsLst>
              <a:gs pos="0">
                <a:srgbClr val="00B2F0"/>
              </a:gs>
              <a:gs pos="44000">
                <a:srgbClr val="40FFFE"/>
              </a:gs>
              <a:gs pos="100000">
                <a:srgbClr val="96CA4B"/>
              </a:gs>
            </a:gsLst>
            <a:lin ang="4800000" scaled="0"/>
          </a:gradFill>
          <a:effectLst/>
          <a:latin typeface="+mj-lt"/>
          <a:ea typeface="+mj-ea"/>
          <a:cs typeface="+mj-cs"/>
        </a:defRPr>
      </a:lvl1pPr>
    </p:titleStyle>
    <p:bodyStyle>
      <a:lvl1pPr marL="228600" indent="-228600" algn="l" defTabSz="914400" rtl="0" eaLnBrk="1" latinLnBrk="0" hangingPunct="1">
        <a:lnSpc>
          <a:spcPct val="95000"/>
        </a:lnSpc>
        <a:spcBef>
          <a:spcPts val="1440"/>
        </a:spcBef>
        <a:buClr>
          <a:srgbClr val="106FE2"/>
        </a:buClr>
        <a:buSzPct val="100000"/>
        <a:buFont typeface="Wingdings" charset="2"/>
        <a:buChar char="§"/>
        <a:tabLst/>
        <a:defRPr lang="en-US" sz="2000" kern="1200" dirty="0" smtClean="0">
          <a:solidFill>
            <a:schemeClr val="bg1"/>
          </a:solidFill>
          <a:latin typeface="+mj-lt"/>
          <a:ea typeface="+mn-ea"/>
          <a:cs typeface="+mn-cs"/>
        </a:defRPr>
      </a:lvl1pPr>
      <a:lvl2pPr marL="406400" indent="0" algn="l" defTabSz="914400" rtl="0" eaLnBrk="1" latinLnBrk="0" hangingPunct="1">
        <a:lnSpc>
          <a:spcPct val="95000"/>
        </a:lnSpc>
        <a:spcBef>
          <a:spcPts val="840"/>
        </a:spcBef>
        <a:buClr>
          <a:srgbClr val="106FE2"/>
        </a:buClr>
        <a:buFont typeface="Lucida Grande"/>
        <a:buChar char="–"/>
        <a:defRPr lang="en-US" sz="1800" kern="1200" dirty="0" smtClean="0">
          <a:solidFill>
            <a:schemeClr val="bg1"/>
          </a:solidFill>
          <a:latin typeface="+mj-lt"/>
          <a:ea typeface="+mn-ea"/>
          <a:cs typeface="+mn-cs"/>
        </a:defRPr>
      </a:lvl2pPr>
      <a:lvl3pPr marL="685800" indent="-1588" algn="l" defTabSz="914400" rtl="0" eaLnBrk="1" latinLnBrk="0" hangingPunct="1">
        <a:lnSpc>
          <a:spcPct val="95000"/>
        </a:lnSpc>
        <a:spcBef>
          <a:spcPts val="840"/>
        </a:spcBef>
        <a:buFont typeface="Arial" pitchFamily="34" charset="0"/>
        <a:buNone/>
        <a:defRPr lang="en-US" sz="1600" kern="1200" dirty="0" smtClean="0">
          <a:solidFill>
            <a:schemeClr val="bg1"/>
          </a:solidFill>
          <a:latin typeface="+mj-lt"/>
          <a:ea typeface="+mn-ea"/>
          <a:cs typeface="+mn-cs"/>
        </a:defRPr>
      </a:lvl3pPr>
      <a:lvl4pPr marL="866775" indent="0" algn="l" defTabSz="914400" rtl="0" eaLnBrk="1" latinLnBrk="0" hangingPunct="1">
        <a:lnSpc>
          <a:spcPct val="95000"/>
        </a:lnSpc>
        <a:spcBef>
          <a:spcPts val="840"/>
        </a:spcBef>
        <a:buFont typeface="Arial" pitchFamily="34" charset="0"/>
        <a:buNone/>
        <a:defRPr lang="en-US" sz="1400" kern="1200" dirty="0" smtClean="0">
          <a:solidFill>
            <a:schemeClr val="bg1"/>
          </a:solidFill>
          <a:latin typeface="+mj-lt"/>
          <a:ea typeface="+mn-ea"/>
          <a:cs typeface="+mn-cs"/>
        </a:defRPr>
      </a:lvl4pPr>
      <a:lvl5pPr marL="1030288" indent="0" algn="l" defTabSz="914400" rtl="0" eaLnBrk="1" latinLnBrk="0" hangingPunct="1">
        <a:lnSpc>
          <a:spcPct val="95000"/>
        </a:lnSpc>
        <a:spcBef>
          <a:spcPts val="840"/>
        </a:spcBef>
        <a:buFont typeface="Arial" pitchFamily="34" charset="0"/>
        <a:buNone/>
        <a:defRPr lang="en-US" sz="1400" kern="1200" dirty="0">
          <a:solidFill>
            <a:schemeClr val="bg1"/>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reserve="1">
  <p:cSld>
    <p:bg>
      <p:bgPr>
        <a:solidFill>
          <a:srgbClr val="000000"/>
        </a:solidFill>
        <a:effectLst/>
      </p:bgPr>
    </p:bg>
    <p:spTree>
      <p:nvGrpSpPr>
        <p:cNvPr id="1" name=""/>
        <p:cNvGrpSpPr/>
        <p:nvPr/>
      </p:nvGrpSpPr>
      <p:grpSpPr>
        <a:xfrm>
          <a:off x="0" y="0"/>
          <a:ext cx="0" cy="0"/>
          <a:chOff x="0" y="0"/>
          <a:chExt cx="0" cy="0"/>
        </a:xfrm>
      </p:grpSpPr>
      <p:pic>
        <p:nvPicPr>
          <p:cNvPr id="8" name="Picture 7" descr="bg_D1.jpg"/>
          <p:cNvPicPr>
            <a:picLocks/>
          </p:cNvPicPr>
          <p:nvPr userDrawn="1"/>
        </p:nvPicPr>
        <p:blipFill>
          <a:blip r:embed="rId9"/>
          <a:stretch>
            <a:fillRect/>
          </a:stretch>
        </p:blipFill>
        <p:spPr>
          <a:xfrm>
            <a:off x="10668" y="893"/>
            <a:ext cx="12185774" cy="6856212"/>
          </a:xfrm>
          <a:prstGeom prst="rect">
            <a:avLst/>
          </a:prstGeom>
        </p:spPr>
      </p:pic>
      <p:sp>
        <p:nvSpPr>
          <p:cNvPr id="7" name="Rectangle 6"/>
          <p:cNvSpPr/>
          <p:nvPr userDrawn="1"/>
        </p:nvSpPr>
        <p:spPr>
          <a:xfrm>
            <a:off x="0" y="0"/>
            <a:ext cx="12188825" cy="2755900"/>
          </a:xfrm>
          <a:prstGeom prst="rect">
            <a:avLst/>
          </a:prstGeom>
          <a:gradFill flip="none" rotWithShape="1">
            <a:gsLst>
              <a:gs pos="0">
                <a:srgbClr val="001A38"/>
              </a:gs>
              <a:gs pos="100000">
                <a:srgbClr val="FFFFFF">
                  <a:alpha val="0"/>
                </a:srgbClr>
              </a:gs>
            </a:gsLst>
            <a:lin ang="5400000" scaled="0"/>
            <a:tileRect/>
          </a:gra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smtClean="0">
              <a:solidFill>
                <a:srgbClr val="FFFFFF"/>
              </a:solidFill>
            </a:endParaRPr>
          </a:p>
        </p:txBody>
      </p:sp>
      <p:sp>
        <p:nvSpPr>
          <p:cNvPr id="10" name="Rectangle 4"/>
          <p:cNvSpPr>
            <a:spLocks noChangeArrowheads="1"/>
          </p:cNvSpPr>
          <p:nvPr/>
        </p:nvSpPr>
        <p:spPr bwMode="ltGray">
          <a:xfrm>
            <a:off x="354130" y="6586249"/>
            <a:ext cx="4559499" cy="175257"/>
          </a:xfrm>
          <a:prstGeom prst="rect">
            <a:avLst/>
          </a:prstGeom>
          <a:noFill/>
          <a:ln w="9525">
            <a:noFill/>
            <a:miter lim="800000"/>
            <a:headEnd/>
            <a:tailEnd/>
          </a:ln>
          <a:effectLst/>
        </p:spPr>
        <p:txBody>
          <a:bodyPr wrap="square" lIns="82124" tIns="41061" rIns="82124" bIns="41061" anchor="b" anchorCtr="0">
            <a:spAutoFit/>
          </a:bodyPr>
          <a:lstStyle/>
          <a:p>
            <a:pPr defTabSz="814388"/>
            <a:r>
              <a:rPr lang="en-US" sz="600" dirty="0" smtClean="0">
                <a:solidFill>
                  <a:srgbClr val="C0C0C0"/>
                </a:solidFill>
              </a:rPr>
              <a:t>© 2013 Cisco and/or its affiliates. All rights reserved.</a:t>
            </a:r>
            <a:endParaRPr lang="en-US" sz="600" dirty="0">
              <a:solidFill>
                <a:srgbClr val="C0C0C0"/>
              </a:solidFill>
            </a:endParaRPr>
          </a:p>
        </p:txBody>
      </p:sp>
      <p:sp>
        <p:nvSpPr>
          <p:cNvPr id="11" name="Rectangle 5"/>
          <p:cNvSpPr>
            <a:spLocks noChangeArrowheads="1"/>
          </p:cNvSpPr>
          <p:nvPr/>
        </p:nvSpPr>
        <p:spPr bwMode="ltGray">
          <a:xfrm>
            <a:off x="10640202" y="6584515"/>
            <a:ext cx="791023" cy="175257"/>
          </a:xfrm>
          <a:prstGeom prst="rect">
            <a:avLst/>
          </a:prstGeom>
          <a:noFill/>
          <a:ln w="9525">
            <a:noFill/>
            <a:miter lim="800000"/>
            <a:headEnd/>
            <a:tailEnd/>
          </a:ln>
          <a:effectLst/>
        </p:spPr>
        <p:txBody>
          <a:bodyPr wrap="none" lIns="82124" tIns="41061" rIns="82124" bIns="41061" anchor="b">
            <a:spAutoFit/>
          </a:bodyPr>
          <a:lstStyle/>
          <a:p>
            <a:pPr algn="r" defTabSz="814388"/>
            <a:r>
              <a:rPr lang="en-US" sz="600" dirty="0">
                <a:solidFill>
                  <a:srgbClr val="C0C0C0"/>
                </a:solidFill>
              </a:rPr>
              <a:t>Cisco Confidential</a:t>
            </a:r>
          </a:p>
        </p:txBody>
      </p:sp>
      <p:sp>
        <p:nvSpPr>
          <p:cNvPr id="9" name="Rectangle 7"/>
          <p:cNvSpPr>
            <a:spLocks noChangeArrowheads="1"/>
          </p:cNvSpPr>
          <p:nvPr/>
        </p:nvSpPr>
        <p:spPr bwMode="ltGray">
          <a:xfrm>
            <a:off x="11578313" y="6580411"/>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fld id="{DFCF27A5-1A5B-48D3-A060-2758FFBB1ADD}" type="slidenum">
              <a:rPr lang="en-US" sz="600">
                <a:solidFill>
                  <a:srgbClr val="C0C0C0"/>
                </a:solidFill>
              </a:rPr>
              <a:pPr algn="r" defTabSz="814388"/>
              <a:t>‹#›</a:t>
            </a:fld>
            <a:endParaRPr lang="en-US" sz="600" dirty="0">
              <a:solidFill>
                <a:srgbClr val="C0C0C0"/>
              </a:solidFill>
            </a:endParaRPr>
          </a:p>
        </p:txBody>
      </p:sp>
      <p:sp>
        <p:nvSpPr>
          <p:cNvPr id="15" name="Title Placeholder 1"/>
          <p:cNvSpPr>
            <a:spLocks noGrp="1"/>
          </p:cNvSpPr>
          <p:nvPr>
            <p:ph type="title"/>
          </p:nvPr>
        </p:nvSpPr>
        <p:spPr>
          <a:xfrm>
            <a:off x="306188" y="0"/>
            <a:ext cx="11438253" cy="838200"/>
          </a:xfrm>
          <a:prstGeom prst="rect">
            <a:avLst/>
          </a:prstGeom>
        </p:spPr>
        <p:txBody>
          <a:bodyPr vert="horz" lIns="82296" tIns="45720" rIns="82296" bIns="45720" rtlCol="0" anchor="b" anchorCtr="0">
            <a:noAutofit/>
          </a:bodyPr>
          <a:lstStyle/>
          <a:p>
            <a:r>
              <a:rPr lang="en-US" dirty="0" smtClean="0"/>
              <a:t>Slide Title Goes Here</a:t>
            </a:r>
            <a:endParaRPr lang="en-US" dirty="0"/>
          </a:p>
        </p:txBody>
      </p:sp>
    </p:spTree>
    <p:extLst>
      <p:ext uri="{BB962C8B-B14F-4D97-AF65-F5344CB8AC3E}">
        <p14:creationId xmlns:p14="http://schemas.microsoft.com/office/powerpoint/2010/main" val="3570927774"/>
      </p:ext>
    </p:extLst>
  </p:cSld>
  <p:clrMap bg1="lt1" tx1="dk1" bg2="lt2" tx2="dk2" accent1="accent1" accent2="accent2" accent3="accent3" accent4="accent4" accent5="accent5" accent6="accent6" hlink="hlink" folHlink="folHlink"/>
  <p:sldLayoutIdLst>
    <p:sldLayoutId id="2147484060" r:id="rId1"/>
    <p:sldLayoutId id="2147484061" r:id="rId2"/>
    <p:sldLayoutId id="2147484062" r:id="rId3"/>
    <p:sldLayoutId id="2147484063" r:id="rId4"/>
    <p:sldLayoutId id="2147484064" r:id="rId5"/>
    <p:sldLayoutId id="2147484065" r:id="rId6"/>
    <p:sldLayoutId id="2147484066" r:id="rId7"/>
  </p:sldLayoutIdLst>
  <p:transition>
    <p:wipe dir="r"/>
  </p:transition>
  <p:timing>
    <p:tnLst>
      <p:par>
        <p:cTn id="1" dur="indefinite" restart="never" nodeType="tmRoot"/>
      </p:par>
    </p:tnLst>
  </p:timing>
  <p:txStyles>
    <p:titleStyle>
      <a:lvl1pPr marL="0" algn="l" defTabSz="914400" rtl="0" eaLnBrk="0" fontAlgn="auto" latinLnBrk="0" hangingPunct="0">
        <a:lnSpc>
          <a:spcPct val="80000"/>
        </a:lnSpc>
        <a:spcBef>
          <a:spcPts val="0"/>
        </a:spcBef>
        <a:spcAft>
          <a:spcPts val="0"/>
        </a:spcAft>
        <a:buNone/>
        <a:defRPr lang="en-US" sz="3600" b="0" kern="1200" spc="0" baseline="0" dirty="0">
          <a:gradFill>
            <a:gsLst>
              <a:gs pos="0">
                <a:srgbClr val="00B2F0"/>
              </a:gs>
              <a:gs pos="44000">
                <a:srgbClr val="40FFFE"/>
              </a:gs>
              <a:gs pos="100000">
                <a:srgbClr val="96CA4B"/>
              </a:gs>
            </a:gsLst>
            <a:lin ang="4800000" scaled="0"/>
          </a:gradFill>
          <a:effectLst/>
          <a:latin typeface="+mj-lt"/>
          <a:ea typeface="+mj-ea"/>
          <a:cs typeface="+mj-cs"/>
        </a:defRPr>
      </a:lvl1pPr>
    </p:titleStyle>
    <p:bodyStyle>
      <a:lvl1pPr marL="228600" indent="-228600" algn="l" defTabSz="914400" rtl="0" eaLnBrk="1" latinLnBrk="0" hangingPunct="1">
        <a:lnSpc>
          <a:spcPct val="95000"/>
        </a:lnSpc>
        <a:spcBef>
          <a:spcPts val="1440"/>
        </a:spcBef>
        <a:buClr>
          <a:srgbClr val="106FE2"/>
        </a:buClr>
        <a:buSzPct val="100000"/>
        <a:buFont typeface="Wingdings" charset="2"/>
        <a:buChar char="§"/>
        <a:tabLst/>
        <a:defRPr lang="en-US" sz="2000" kern="1200" dirty="0" smtClean="0">
          <a:solidFill>
            <a:schemeClr val="bg1"/>
          </a:solidFill>
          <a:latin typeface="+mj-lt"/>
          <a:ea typeface="+mn-ea"/>
          <a:cs typeface="+mn-cs"/>
        </a:defRPr>
      </a:lvl1pPr>
      <a:lvl2pPr marL="406400" indent="0" algn="l" defTabSz="914400" rtl="0" eaLnBrk="1" latinLnBrk="0" hangingPunct="1">
        <a:lnSpc>
          <a:spcPct val="95000"/>
        </a:lnSpc>
        <a:spcBef>
          <a:spcPts val="840"/>
        </a:spcBef>
        <a:buClr>
          <a:srgbClr val="106FE2"/>
        </a:buClr>
        <a:buFont typeface="Lucida Grande"/>
        <a:buChar char="–"/>
        <a:defRPr lang="en-US" sz="1800" kern="1200" dirty="0" smtClean="0">
          <a:solidFill>
            <a:schemeClr val="bg1"/>
          </a:solidFill>
          <a:latin typeface="+mj-lt"/>
          <a:ea typeface="+mn-ea"/>
          <a:cs typeface="+mn-cs"/>
        </a:defRPr>
      </a:lvl2pPr>
      <a:lvl3pPr marL="685800" indent="-1588" algn="l" defTabSz="914400" rtl="0" eaLnBrk="1" latinLnBrk="0" hangingPunct="1">
        <a:lnSpc>
          <a:spcPct val="95000"/>
        </a:lnSpc>
        <a:spcBef>
          <a:spcPts val="840"/>
        </a:spcBef>
        <a:buFont typeface="Arial" pitchFamily="34" charset="0"/>
        <a:buNone/>
        <a:defRPr lang="en-US" sz="1600" kern="1200" dirty="0" smtClean="0">
          <a:solidFill>
            <a:schemeClr val="bg1"/>
          </a:solidFill>
          <a:latin typeface="+mj-lt"/>
          <a:ea typeface="+mn-ea"/>
          <a:cs typeface="+mn-cs"/>
        </a:defRPr>
      </a:lvl3pPr>
      <a:lvl4pPr marL="866775" indent="0" algn="l" defTabSz="914400" rtl="0" eaLnBrk="1" latinLnBrk="0" hangingPunct="1">
        <a:lnSpc>
          <a:spcPct val="95000"/>
        </a:lnSpc>
        <a:spcBef>
          <a:spcPts val="840"/>
        </a:spcBef>
        <a:buFont typeface="Arial" pitchFamily="34" charset="0"/>
        <a:buNone/>
        <a:defRPr lang="en-US" sz="1400" kern="1200" dirty="0" smtClean="0">
          <a:solidFill>
            <a:schemeClr val="bg1"/>
          </a:solidFill>
          <a:latin typeface="+mj-lt"/>
          <a:ea typeface="+mn-ea"/>
          <a:cs typeface="+mn-cs"/>
        </a:defRPr>
      </a:lvl4pPr>
      <a:lvl5pPr marL="1030288" indent="0" algn="l" defTabSz="914400" rtl="0" eaLnBrk="1" latinLnBrk="0" hangingPunct="1">
        <a:lnSpc>
          <a:spcPct val="95000"/>
        </a:lnSpc>
        <a:spcBef>
          <a:spcPts val="840"/>
        </a:spcBef>
        <a:buFont typeface="Arial" pitchFamily="34" charset="0"/>
        <a:buNone/>
        <a:defRPr lang="en-US" sz="1400" kern="1200" dirty="0">
          <a:solidFill>
            <a:schemeClr val="bg1"/>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reserve="1">
  <p:cSld>
    <p:bg>
      <p:bgPr>
        <a:solidFill>
          <a:srgbClr val="000000"/>
        </a:solidFill>
        <a:effectLst/>
      </p:bgPr>
    </p:bg>
    <p:spTree>
      <p:nvGrpSpPr>
        <p:cNvPr id="1" name=""/>
        <p:cNvGrpSpPr/>
        <p:nvPr/>
      </p:nvGrpSpPr>
      <p:grpSpPr>
        <a:xfrm>
          <a:off x="0" y="0"/>
          <a:ext cx="0" cy="0"/>
          <a:chOff x="0" y="0"/>
          <a:chExt cx="0" cy="0"/>
        </a:xfrm>
      </p:grpSpPr>
      <p:pic>
        <p:nvPicPr>
          <p:cNvPr id="8" name="Picture 7" descr="bg_D1.jpg"/>
          <p:cNvPicPr>
            <a:picLocks/>
          </p:cNvPicPr>
          <p:nvPr userDrawn="1"/>
        </p:nvPicPr>
        <p:blipFill>
          <a:blip r:embed="rId8"/>
          <a:stretch>
            <a:fillRect/>
          </a:stretch>
        </p:blipFill>
        <p:spPr>
          <a:xfrm>
            <a:off x="10668" y="893"/>
            <a:ext cx="12185774" cy="6856212"/>
          </a:xfrm>
          <a:prstGeom prst="rect">
            <a:avLst/>
          </a:prstGeom>
        </p:spPr>
      </p:pic>
      <p:sp>
        <p:nvSpPr>
          <p:cNvPr id="7" name="Rectangle 6"/>
          <p:cNvSpPr/>
          <p:nvPr userDrawn="1"/>
        </p:nvSpPr>
        <p:spPr>
          <a:xfrm>
            <a:off x="0" y="0"/>
            <a:ext cx="12188825" cy="2755900"/>
          </a:xfrm>
          <a:prstGeom prst="rect">
            <a:avLst/>
          </a:prstGeom>
          <a:gradFill flip="none" rotWithShape="1">
            <a:gsLst>
              <a:gs pos="0">
                <a:srgbClr val="001A38"/>
              </a:gs>
              <a:gs pos="100000">
                <a:srgbClr val="FFFFFF">
                  <a:alpha val="0"/>
                </a:srgbClr>
              </a:gs>
            </a:gsLst>
            <a:lin ang="5400000" scaled="0"/>
            <a:tileRect/>
          </a:gra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smtClean="0">
              <a:solidFill>
                <a:srgbClr val="FFFFFF"/>
              </a:solidFill>
            </a:endParaRPr>
          </a:p>
        </p:txBody>
      </p:sp>
      <p:sp>
        <p:nvSpPr>
          <p:cNvPr id="10" name="Rectangle 4"/>
          <p:cNvSpPr>
            <a:spLocks noChangeArrowheads="1"/>
          </p:cNvSpPr>
          <p:nvPr/>
        </p:nvSpPr>
        <p:spPr bwMode="ltGray">
          <a:xfrm>
            <a:off x="354130" y="6586249"/>
            <a:ext cx="4559499" cy="175257"/>
          </a:xfrm>
          <a:prstGeom prst="rect">
            <a:avLst/>
          </a:prstGeom>
          <a:noFill/>
          <a:ln w="9525">
            <a:noFill/>
            <a:miter lim="800000"/>
            <a:headEnd/>
            <a:tailEnd/>
          </a:ln>
          <a:effectLst/>
        </p:spPr>
        <p:txBody>
          <a:bodyPr wrap="square" lIns="82124" tIns="41061" rIns="82124" bIns="41061" anchor="b" anchorCtr="0">
            <a:spAutoFit/>
          </a:bodyPr>
          <a:lstStyle/>
          <a:p>
            <a:pPr defTabSz="814388"/>
            <a:r>
              <a:rPr lang="en-US" sz="600" dirty="0" smtClean="0">
                <a:solidFill>
                  <a:srgbClr val="C0C0C0"/>
                </a:solidFill>
              </a:rPr>
              <a:t>© 2013 Cisco and/or its affiliates. All rights reserved.</a:t>
            </a:r>
            <a:endParaRPr lang="en-US" sz="600" dirty="0">
              <a:solidFill>
                <a:srgbClr val="C0C0C0"/>
              </a:solidFill>
            </a:endParaRPr>
          </a:p>
        </p:txBody>
      </p:sp>
      <p:sp>
        <p:nvSpPr>
          <p:cNvPr id="11" name="Rectangle 5"/>
          <p:cNvSpPr>
            <a:spLocks noChangeArrowheads="1"/>
          </p:cNvSpPr>
          <p:nvPr/>
        </p:nvSpPr>
        <p:spPr bwMode="ltGray">
          <a:xfrm>
            <a:off x="10640202" y="6584515"/>
            <a:ext cx="791023" cy="175257"/>
          </a:xfrm>
          <a:prstGeom prst="rect">
            <a:avLst/>
          </a:prstGeom>
          <a:noFill/>
          <a:ln w="9525">
            <a:noFill/>
            <a:miter lim="800000"/>
            <a:headEnd/>
            <a:tailEnd/>
          </a:ln>
          <a:effectLst/>
        </p:spPr>
        <p:txBody>
          <a:bodyPr wrap="none" lIns="82124" tIns="41061" rIns="82124" bIns="41061" anchor="b">
            <a:spAutoFit/>
          </a:bodyPr>
          <a:lstStyle/>
          <a:p>
            <a:pPr algn="r" defTabSz="814388"/>
            <a:r>
              <a:rPr lang="en-US" sz="600" dirty="0">
                <a:solidFill>
                  <a:srgbClr val="C0C0C0"/>
                </a:solidFill>
              </a:rPr>
              <a:t>Cisco Confidential</a:t>
            </a:r>
          </a:p>
        </p:txBody>
      </p:sp>
      <p:sp>
        <p:nvSpPr>
          <p:cNvPr id="9" name="Rectangle 7"/>
          <p:cNvSpPr>
            <a:spLocks noChangeArrowheads="1"/>
          </p:cNvSpPr>
          <p:nvPr/>
        </p:nvSpPr>
        <p:spPr bwMode="ltGray">
          <a:xfrm>
            <a:off x="11578313" y="6580411"/>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fld id="{DFCF27A5-1A5B-48D3-A060-2758FFBB1ADD}" type="slidenum">
              <a:rPr lang="en-US" sz="600">
                <a:solidFill>
                  <a:srgbClr val="C0C0C0"/>
                </a:solidFill>
              </a:rPr>
              <a:pPr algn="r" defTabSz="814388"/>
              <a:t>‹#›</a:t>
            </a:fld>
            <a:endParaRPr lang="en-US" sz="600" dirty="0">
              <a:solidFill>
                <a:srgbClr val="C0C0C0"/>
              </a:solidFill>
            </a:endParaRPr>
          </a:p>
        </p:txBody>
      </p:sp>
      <p:sp>
        <p:nvSpPr>
          <p:cNvPr id="15" name="Title Placeholder 1"/>
          <p:cNvSpPr>
            <a:spLocks noGrp="1"/>
          </p:cNvSpPr>
          <p:nvPr>
            <p:ph type="title"/>
          </p:nvPr>
        </p:nvSpPr>
        <p:spPr>
          <a:xfrm>
            <a:off x="306188" y="0"/>
            <a:ext cx="11438253" cy="838200"/>
          </a:xfrm>
          <a:prstGeom prst="rect">
            <a:avLst/>
          </a:prstGeom>
        </p:spPr>
        <p:txBody>
          <a:bodyPr vert="horz" lIns="82296" tIns="45720" rIns="82296" bIns="45720" rtlCol="0" anchor="b" anchorCtr="0">
            <a:noAutofit/>
          </a:bodyPr>
          <a:lstStyle/>
          <a:p>
            <a:r>
              <a:rPr lang="en-US" dirty="0" smtClean="0"/>
              <a:t>Slide Title Goes Here</a:t>
            </a:r>
            <a:endParaRPr lang="en-US" dirty="0"/>
          </a:p>
        </p:txBody>
      </p:sp>
    </p:spTree>
    <p:extLst>
      <p:ext uri="{BB962C8B-B14F-4D97-AF65-F5344CB8AC3E}">
        <p14:creationId xmlns:p14="http://schemas.microsoft.com/office/powerpoint/2010/main" val="2565191444"/>
      </p:ext>
    </p:extLst>
  </p:cSld>
  <p:clrMap bg1="lt1" tx1="dk1" bg2="lt2" tx2="dk2" accent1="accent1" accent2="accent2" accent3="accent3" accent4="accent4" accent5="accent5" accent6="accent6" hlink="hlink" folHlink="folHlink"/>
  <p:sldLayoutIdLst>
    <p:sldLayoutId id="2147484072" r:id="rId1"/>
    <p:sldLayoutId id="2147484073" r:id="rId2"/>
    <p:sldLayoutId id="2147484074" r:id="rId3"/>
    <p:sldLayoutId id="2147484075" r:id="rId4"/>
    <p:sldLayoutId id="2147484076" r:id="rId5"/>
    <p:sldLayoutId id="2147484077" r:id="rId6"/>
  </p:sldLayoutIdLst>
  <p:transition>
    <p:wipe dir="r"/>
  </p:transition>
  <p:timing>
    <p:tnLst>
      <p:par>
        <p:cTn id="1" dur="indefinite" restart="never" nodeType="tmRoot"/>
      </p:par>
    </p:tnLst>
  </p:timing>
  <p:txStyles>
    <p:titleStyle>
      <a:lvl1pPr marL="0" algn="l" defTabSz="914400" rtl="0" eaLnBrk="0" fontAlgn="auto" latinLnBrk="0" hangingPunct="0">
        <a:lnSpc>
          <a:spcPct val="80000"/>
        </a:lnSpc>
        <a:spcBef>
          <a:spcPts val="0"/>
        </a:spcBef>
        <a:spcAft>
          <a:spcPts val="0"/>
        </a:spcAft>
        <a:buNone/>
        <a:defRPr lang="en-US" sz="3600" b="0" kern="1200" spc="0" baseline="0" dirty="0">
          <a:gradFill>
            <a:gsLst>
              <a:gs pos="0">
                <a:srgbClr val="00B2F0"/>
              </a:gs>
              <a:gs pos="44000">
                <a:srgbClr val="40FFFE"/>
              </a:gs>
              <a:gs pos="100000">
                <a:srgbClr val="96CA4B"/>
              </a:gs>
            </a:gsLst>
            <a:lin ang="4800000" scaled="0"/>
          </a:gradFill>
          <a:effectLst/>
          <a:latin typeface="+mj-lt"/>
          <a:ea typeface="+mj-ea"/>
          <a:cs typeface="+mj-cs"/>
        </a:defRPr>
      </a:lvl1pPr>
    </p:titleStyle>
    <p:bodyStyle>
      <a:lvl1pPr marL="228600" indent="-228600" algn="l" defTabSz="914400" rtl="0" eaLnBrk="1" latinLnBrk="0" hangingPunct="1">
        <a:lnSpc>
          <a:spcPct val="95000"/>
        </a:lnSpc>
        <a:spcBef>
          <a:spcPts val="1440"/>
        </a:spcBef>
        <a:buClr>
          <a:srgbClr val="106FE2"/>
        </a:buClr>
        <a:buSzPct val="100000"/>
        <a:buFont typeface="Wingdings" charset="2"/>
        <a:buChar char="§"/>
        <a:tabLst/>
        <a:defRPr lang="en-US" sz="2000" kern="1200" dirty="0" smtClean="0">
          <a:solidFill>
            <a:schemeClr val="bg1"/>
          </a:solidFill>
          <a:latin typeface="+mj-lt"/>
          <a:ea typeface="+mn-ea"/>
          <a:cs typeface="+mn-cs"/>
        </a:defRPr>
      </a:lvl1pPr>
      <a:lvl2pPr marL="406400" indent="0" algn="l" defTabSz="914400" rtl="0" eaLnBrk="1" latinLnBrk="0" hangingPunct="1">
        <a:lnSpc>
          <a:spcPct val="95000"/>
        </a:lnSpc>
        <a:spcBef>
          <a:spcPts val="840"/>
        </a:spcBef>
        <a:buClr>
          <a:srgbClr val="106FE2"/>
        </a:buClr>
        <a:buFont typeface="Lucida Grande"/>
        <a:buChar char="–"/>
        <a:defRPr lang="en-US" sz="1800" kern="1200" dirty="0" smtClean="0">
          <a:solidFill>
            <a:schemeClr val="bg1"/>
          </a:solidFill>
          <a:latin typeface="+mj-lt"/>
          <a:ea typeface="+mn-ea"/>
          <a:cs typeface="+mn-cs"/>
        </a:defRPr>
      </a:lvl2pPr>
      <a:lvl3pPr marL="685800" indent="-1588" algn="l" defTabSz="914400" rtl="0" eaLnBrk="1" latinLnBrk="0" hangingPunct="1">
        <a:lnSpc>
          <a:spcPct val="95000"/>
        </a:lnSpc>
        <a:spcBef>
          <a:spcPts val="840"/>
        </a:spcBef>
        <a:buFont typeface="Arial" pitchFamily="34" charset="0"/>
        <a:buNone/>
        <a:defRPr lang="en-US" sz="1600" kern="1200" dirty="0" smtClean="0">
          <a:solidFill>
            <a:schemeClr val="bg1"/>
          </a:solidFill>
          <a:latin typeface="+mj-lt"/>
          <a:ea typeface="+mn-ea"/>
          <a:cs typeface="+mn-cs"/>
        </a:defRPr>
      </a:lvl3pPr>
      <a:lvl4pPr marL="866775" indent="0" algn="l" defTabSz="914400" rtl="0" eaLnBrk="1" latinLnBrk="0" hangingPunct="1">
        <a:lnSpc>
          <a:spcPct val="95000"/>
        </a:lnSpc>
        <a:spcBef>
          <a:spcPts val="840"/>
        </a:spcBef>
        <a:buFont typeface="Arial" pitchFamily="34" charset="0"/>
        <a:buNone/>
        <a:defRPr lang="en-US" sz="1400" kern="1200" dirty="0" smtClean="0">
          <a:solidFill>
            <a:schemeClr val="bg1"/>
          </a:solidFill>
          <a:latin typeface="+mj-lt"/>
          <a:ea typeface="+mn-ea"/>
          <a:cs typeface="+mn-cs"/>
        </a:defRPr>
      </a:lvl4pPr>
      <a:lvl5pPr marL="1030288" indent="0" algn="l" defTabSz="914400" rtl="0" eaLnBrk="1" latinLnBrk="0" hangingPunct="1">
        <a:lnSpc>
          <a:spcPct val="95000"/>
        </a:lnSpc>
        <a:spcBef>
          <a:spcPts val="840"/>
        </a:spcBef>
        <a:buFont typeface="Arial" pitchFamily="34" charset="0"/>
        <a:buNone/>
        <a:defRPr lang="en-US" sz="1400" kern="1200" dirty="0">
          <a:solidFill>
            <a:schemeClr val="bg1"/>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000000"/>
        </a:solidFill>
        <a:effectLst/>
      </p:bgPr>
    </p:bg>
    <p:spTree>
      <p:nvGrpSpPr>
        <p:cNvPr id="1" name=""/>
        <p:cNvGrpSpPr/>
        <p:nvPr/>
      </p:nvGrpSpPr>
      <p:grpSpPr>
        <a:xfrm>
          <a:off x="0" y="0"/>
          <a:ext cx="0" cy="0"/>
          <a:chOff x="0" y="0"/>
          <a:chExt cx="0" cy="0"/>
        </a:xfrm>
      </p:grpSpPr>
      <p:pic>
        <p:nvPicPr>
          <p:cNvPr id="8" name="Picture 7" descr="bg_D1.jpg"/>
          <p:cNvPicPr>
            <a:picLocks/>
          </p:cNvPicPr>
          <p:nvPr userDrawn="1"/>
        </p:nvPicPr>
        <p:blipFill>
          <a:blip r:embed="rId2"/>
          <a:stretch>
            <a:fillRect/>
          </a:stretch>
        </p:blipFill>
        <p:spPr>
          <a:xfrm>
            <a:off x="10668" y="895"/>
            <a:ext cx="12185774" cy="6856212"/>
          </a:xfrm>
          <a:prstGeom prst="rect">
            <a:avLst/>
          </a:prstGeom>
        </p:spPr>
      </p:pic>
      <p:sp>
        <p:nvSpPr>
          <p:cNvPr id="7" name="Rectangle 6"/>
          <p:cNvSpPr/>
          <p:nvPr userDrawn="1"/>
        </p:nvSpPr>
        <p:spPr>
          <a:xfrm>
            <a:off x="0" y="3"/>
            <a:ext cx="12188825" cy="2755900"/>
          </a:xfrm>
          <a:prstGeom prst="rect">
            <a:avLst/>
          </a:prstGeom>
          <a:gradFill flip="none" rotWithShape="1">
            <a:gsLst>
              <a:gs pos="0">
                <a:srgbClr val="001A38"/>
              </a:gs>
              <a:gs pos="100000">
                <a:srgbClr val="FFFFFF">
                  <a:alpha val="0"/>
                </a:srgbClr>
              </a:gs>
            </a:gsLst>
            <a:lin ang="5400000" scaled="0"/>
            <a:tileRect/>
          </a:gra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90900" tIns="45451" rIns="90900" bIns="45451" rtlCol="0" anchor="ctr"/>
          <a:lstStyle/>
          <a:p>
            <a:pPr algn="ctr"/>
            <a:endParaRPr lang="en-US" dirty="0" smtClean="0">
              <a:solidFill>
                <a:srgbClr val="FFFFFF"/>
              </a:solidFill>
            </a:endParaRPr>
          </a:p>
        </p:txBody>
      </p:sp>
      <p:sp>
        <p:nvSpPr>
          <p:cNvPr id="10" name="Rectangle 4"/>
          <p:cNvSpPr>
            <a:spLocks noChangeArrowheads="1"/>
          </p:cNvSpPr>
          <p:nvPr/>
        </p:nvSpPr>
        <p:spPr bwMode="ltGray">
          <a:xfrm>
            <a:off x="354310" y="6570865"/>
            <a:ext cx="4559499" cy="190643"/>
          </a:xfrm>
          <a:prstGeom prst="rect">
            <a:avLst/>
          </a:prstGeom>
          <a:noFill/>
          <a:ln w="9525">
            <a:noFill/>
            <a:miter lim="800000"/>
            <a:headEnd/>
            <a:tailEnd/>
          </a:ln>
          <a:effectLst/>
        </p:spPr>
        <p:txBody>
          <a:bodyPr wrap="square" lIns="81584" tIns="40842" rIns="81584" bIns="40842" anchor="b" anchorCtr="0">
            <a:spAutoFit/>
          </a:bodyPr>
          <a:lstStyle/>
          <a:p>
            <a:pPr defTabSz="809806"/>
            <a:r>
              <a:rPr lang="en-US" sz="700" dirty="0" smtClean="0">
                <a:solidFill>
                  <a:srgbClr val="C0C0C0"/>
                </a:solidFill>
              </a:rPr>
              <a:t>© 2013 Cisco and/or its affiliates. All rights reserved.</a:t>
            </a:r>
            <a:endParaRPr lang="en-US" sz="700" dirty="0">
              <a:solidFill>
                <a:srgbClr val="C0C0C0"/>
              </a:solidFill>
            </a:endParaRPr>
          </a:p>
        </p:txBody>
      </p:sp>
      <p:sp>
        <p:nvSpPr>
          <p:cNvPr id="11" name="Rectangle 5"/>
          <p:cNvSpPr>
            <a:spLocks noChangeArrowheads="1"/>
          </p:cNvSpPr>
          <p:nvPr/>
        </p:nvSpPr>
        <p:spPr bwMode="ltGray">
          <a:xfrm>
            <a:off x="10546779" y="6569626"/>
            <a:ext cx="884510" cy="190203"/>
          </a:xfrm>
          <a:prstGeom prst="rect">
            <a:avLst/>
          </a:prstGeom>
          <a:noFill/>
          <a:ln w="9525">
            <a:noFill/>
            <a:miter lim="800000"/>
            <a:headEnd/>
            <a:tailEnd/>
          </a:ln>
          <a:effectLst/>
        </p:spPr>
        <p:txBody>
          <a:bodyPr wrap="none" lIns="81584" tIns="40842" rIns="81584" bIns="40842" anchor="b">
            <a:spAutoFit/>
          </a:bodyPr>
          <a:lstStyle/>
          <a:p>
            <a:pPr algn="r" defTabSz="809806"/>
            <a:r>
              <a:rPr lang="en-US" sz="700" dirty="0">
                <a:solidFill>
                  <a:srgbClr val="C0C0C0"/>
                </a:solidFill>
              </a:rPr>
              <a:t>Cisco Confidential</a:t>
            </a:r>
          </a:p>
        </p:txBody>
      </p:sp>
      <p:sp>
        <p:nvSpPr>
          <p:cNvPr id="9" name="Rectangle 7"/>
          <p:cNvSpPr>
            <a:spLocks noChangeArrowheads="1"/>
          </p:cNvSpPr>
          <p:nvPr/>
        </p:nvSpPr>
        <p:spPr bwMode="ltGray">
          <a:xfrm>
            <a:off x="11562294" y="6565029"/>
            <a:ext cx="276452" cy="190643"/>
          </a:xfrm>
          <a:prstGeom prst="rect">
            <a:avLst/>
          </a:prstGeom>
          <a:noFill/>
          <a:ln w="9525" algn="ctr">
            <a:noFill/>
            <a:miter lim="800000"/>
            <a:headEnd/>
            <a:tailEnd/>
          </a:ln>
          <a:effectLst/>
        </p:spPr>
        <p:txBody>
          <a:bodyPr wrap="none" lIns="81584" tIns="40842" rIns="81584" bIns="40842" anchor="b">
            <a:spAutoFit/>
          </a:bodyPr>
          <a:lstStyle/>
          <a:p>
            <a:pPr algn="r" defTabSz="809806"/>
            <a:fld id="{DFCF27A5-1A5B-48D3-A060-2758FFBB1ADD}" type="slidenum">
              <a:rPr lang="en-US" sz="700">
                <a:solidFill>
                  <a:srgbClr val="C0C0C0"/>
                </a:solidFill>
              </a:rPr>
              <a:pPr algn="r" defTabSz="809806"/>
              <a:t>‹#›</a:t>
            </a:fld>
            <a:endParaRPr lang="en-US" sz="700" dirty="0">
              <a:solidFill>
                <a:srgbClr val="C0C0C0"/>
              </a:solidFill>
            </a:endParaRPr>
          </a:p>
        </p:txBody>
      </p:sp>
      <p:sp>
        <p:nvSpPr>
          <p:cNvPr id="15" name="Title Placeholder 1"/>
          <p:cNvSpPr>
            <a:spLocks noGrp="1"/>
          </p:cNvSpPr>
          <p:nvPr>
            <p:ph type="title"/>
          </p:nvPr>
        </p:nvSpPr>
        <p:spPr>
          <a:xfrm>
            <a:off x="306188" y="0"/>
            <a:ext cx="11438253" cy="838200"/>
          </a:xfrm>
          <a:prstGeom prst="rect">
            <a:avLst/>
          </a:prstGeom>
        </p:spPr>
        <p:txBody>
          <a:bodyPr vert="horz" lIns="81756" tIns="45451" rIns="81756" bIns="45451" rtlCol="0" anchor="b" anchorCtr="0">
            <a:noAutofit/>
          </a:bodyPr>
          <a:lstStyle/>
          <a:p>
            <a:r>
              <a:rPr lang="en-US" dirty="0" smtClean="0"/>
              <a:t>Slide Title Goes Here</a:t>
            </a:r>
            <a:endParaRPr lang="en-US" dirty="0"/>
          </a:p>
        </p:txBody>
      </p:sp>
    </p:spTree>
  </p:cSld>
  <p:clrMap bg1="lt1" tx1="dk1" bg2="lt2" tx2="dk2" accent1="accent1" accent2="accent2" accent3="accent3" accent4="accent4" accent5="accent5" accent6="accent6" hlink="hlink" folHlink="folHlink"/>
  <p:transition>
    <p:wipe dir="r"/>
  </p:transition>
  <p:timing>
    <p:tnLst>
      <p:par>
        <p:cTn id="1" dur="indefinite" restart="never" nodeType="tmRoot"/>
      </p:par>
    </p:tnLst>
  </p:timing>
  <p:txStyles>
    <p:titleStyle>
      <a:lvl1pPr marL="0" algn="l" defTabSz="909272" rtl="0" eaLnBrk="0" fontAlgn="auto" latinLnBrk="0" hangingPunct="0">
        <a:lnSpc>
          <a:spcPct val="80000"/>
        </a:lnSpc>
        <a:spcBef>
          <a:spcPts val="0"/>
        </a:spcBef>
        <a:spcAft>
          <a:spcPts val="0"/>
        </a:spcAft>
        <a:buNone/>
        <a:defRPr lang="en-US" sz="3600" b="0" kern="1200" spc="0" baseline="0" dirty="0">
          <a:gradFill>
            <a:gsLst>
              <a:gs pos="0">
                <a:srgbClr val="00B2F0"/>
              </a:gs>
              <a:gs pos="44000">
                <a:srgbClr val="40FFFE"/>
              </a:gs>
              <a:gs pos="100000">
                <a:srgbClr val="96CA4B"/>
              </a:gs>
            </a:gsLst>
            <a:lin ang="4800000" scaled="0"/>
          </a:gradFill>
          <a:effectLst/>
          <a:latin typeface="+mj-lt"/>
          <a:ea typeface="+mj-ea"/>
          <a:cs typeface="+mj-cs"/>
        </a:defRPr>
      </a:lvl1pPr>
    </p:titleStyle>
    <p:bodyStyle>
      <a:lvl1pPr marL="227340" indent="-227340" algn="l" defTabSz="909272" rtl="0" eaLnBrk="1" latinLnBrk="0" hangingPunct="1">
        <a:lnSpc>
          <a:spcPct val="95000"/>
        </a:lnSpc>
        <a:spcBef>
          <a:spcPts val="1440"/>
        </a:spcBef>
        <a:buClr>
          <a:srgbClr val="106FE2"/>
        </a:buClr>
        <a:buSzPct val="100000"/>
        <a:buFont typeface="Wingdings" charset="2"/>
        <a:buChar char="§"/>
        <a:tabLst/>
        <a:defRPr lang="en-US" sz="2000" kern="1200" dirty="0" smtClean="0">
          <a:solidFill>
            <a:schemeClr val="bg1"/>
          </a:solidFill>
          <a:latin typeface="+mj-lt"/>
          <a:ea typeface="+mn-ea"/>
          <a:cs typeface="+mn-cs"/>
        </a:defRPr>
      </a:lvl1pPr>
      <a:lvl2pPr marL="404215" indent="0" algn="l" defTabSz="909272" rtl="0" eaLnBrk="1" latinLnBrk="0" hangingPunct="1">
        <a:lnSpc>
          <a:spcPct val="95000"/>
        </a:lnSpc>
        <a:spcBef>
          <a:spcPts val="840"/>
        </a:spcBef>
        <a:buClr>
          <a:srgbClr val="106FE2"/>
        </a:buClr>
        <a:buFont typeface="Lucida Grande"/>
        <a:buChar char="–"/>
        <a:defRPr lang="en-US" sz="1900" kern="1200" dirty="0" smtClean="0">
          <a:solidFill>
            <a:schemeClr val="bg1"/>
          </a:solidFill>
          <a:latin typeface="+mj-lt"/>
          <a:ea typeface="+mn-ea"/>
          <a:cs typeface="+mn-cs"/>
        </a:defRPr>
      </a:lvl2pPr>
      <a:lvl3pPr marL="682018" indent="-1588" algn="l" defTabSz="909272" rtl="0" eaLnBrk="1" latinLnBrk="0" hangingPunct="1">
        <a:lnSpc>
          <a:spcPct val="95000"/>
        </a:lnSpc>
        <a:spcBef>
          <a:spcPts val="840"/>
        </a:spcBef>
        <a:buFont typeface="Arial" pitchFamily="34" charset="0"/>
        <a:buNone/>
        <a:defRPr lang="en-US" sz="1600" kern="1200" dirty="0" smtClean="0">
          <a:solidFill>
            <a:schemeClr val="bg1"/>
          </a:solidFill>
          <a:latin typeface="+mj-lt"/>
          <a:ea typeface="+mn-ea"/>
          <a:cs typeface="+mn-cs"/>
        </a:defRPr>
      </a:lvl3pPr>
      <a:lvl4pPr marL="861916" indent="0" algn="l" defTabSz="909272" rtl="0" eaLnBrk="1" latinLnBrk="0" hangingPunct="1">
        <a:lnSpc>
          <a:spcPct val="95000"/>
        </a:lnSpc>
        <a:spcBef>
          <a:spcPts val="840"/>
        </a:spcBef>
        <a:buFont typeface="Arial" pitchFamily="34" charset="0"/>
        <a:buNone/>
        <a:defRPr lang="en-US" sz="1500" kern="1200" dirty="0" smtClean="0">
          <a:solidFill>
            <a:schemeClr val="bg1"/>
          </a:solidFill>
          <a:latin typeface="+mj-lt"/>
          <a:ea typeface="+mn-ea"/>
          <a:cs typeface="+mn-cs"/>
        </a:defRPr>
      </a:lvl4pPr>
      <a:lvl5pPr marL="1024509" indent="0" algn="l" defTabSz="909272" rtl="0" eaLnBrk="1" latinLnBrk="0" hangingPunct="1">
        <a:lnSpc>
          <a:spcPct val="95000"/>
        </a:lnSpc>
        <a:spcBef>
          <a:spcPts val="840"/>
        </a:spcBef>
        <a:buFont typeface="Arial" pitchFamily="34" charset="0"/>
        <a:buNone/>
        <a:defRPr lang="en-US" sz="1500" kern="1200" dirty="0">
          <a:solidFill>
            <a:schemeClr val="bg1"/>
          </a:solidFill>
          <a:latin typeface="+mj-lt"/>
          <a:ea typeface="+mn-ea"/>
          <a:cs typeface="+mn-cs"/>
        </a:defRPr>
      </a:lvl5pPr>
      <a:lvl6pPr marL="2500554" indent="-227340" algn="l" defTabSz="90927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55073" indent="-227340" algn="l" defTabSz="90927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09758" indent="-227340" algn="l" defTabSz="90927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64392" indent="-227340" algn="l" defTabSz="90927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09272" rtl="0" eaLnBrk="1" latinLnBrk="0" hangingPunct="1">
        <a:defRPr sz="1900" kern="1200">
          <a:solidFill>
            <a:schemeClr val="tx1"/>
          </a:solidFill>
          <a:latin typeface="+mn-lt"/>
          <a:ea typeface="+mn-ea"/>
          <a:cs typeface="+mn-cs"/>
        </a:defRPr>
      </a:lvl1pPr>
      <a:lvl2pPr marL="454584" algn="l" defTabSz="909272" rtl="0" eaLnBrk="1" latinLnBrk="0" hangingPunct="1">
        <a:defRPr sz="1900" kern="1200">
          <a:solidFill>
            <a:schemeClr val="tx1"/>
          </a:solidFill>
          <a:latin typeface="+mn-lt"/>
          <a:ea typeface="+mn-ea"/>
          <a:cs typeface="+mn-cs"/>
        </a:defRPr>
      </a:lvl2pPr>
      <a:lvl3pPr marL="909272" algn="l" defTabSz="909272" rtl="0" eaLnBrk="1" latinLnBrk="0" hangingPunct="1">
        <a:defRPr sz="1900" kern="1200">
          <a:solidFill>
            <a:schemeClr val="tx1"/>
          </a:solidFill>
          <a:latin typeface="+mn-lt"/>
          <a:ea typeface="+mn-ea"/>
          <a:cs typeface="+mn-cs"/>
        </a:defRPr>
      </a:lvl3pPr>
      <a:lvl4pPr marL="1363927" algn="l" defTabSz="909272" rtl="0" eaLnBrk="1" latinLnBrk="0" hangingPunct="1">
        <a:defRPr sz="1900" kern="1200">
          <a:solidFill>
            <a:schemeClr val="tx1"/>
          </a:solidFill>
          <a:latin typeface="+mn-lt"/>
          <a:ea typeface="+mn-ea"/>
          <a:cs typeface="+mn-cs"/>
        </a:defRPr>
      </a:lvl4pPr>
      <a:lvl5pPr marL="1818542" algn="l" defTabSz="909272" rtl="0" eaLnBrk="1" latinLnBrk="0" hangingPunct="1">
        <a:defRPr sz="1900" kern="1200">
          <a:solidFill>
            <a:schemeClr val="tx1"/>
          </a:solidFill>
          <a:latin typeface="+mn-lt"/>
          <a:ea typeface="+mn-ea"/>
          <a:cs typeface="+mn-cs"/>
        </a:defRPr>
      </a:lvl5pPr>
      <a:lvl6pPr marL="2273129" algn="l" defTabSz="909272" rtl="0" eaLnBrk="1" latinLnBrk="0" hangingPunct="1">
        <a:defRPr sz="1900" kern="1200">
          <a:solidFill>
            <a:schemeClr val="tx1"/>
          </a:solidFill>
          <a:latin typeface="+mn-lt"/>
          <a:ea typeface="+mn-ea"/>
          <a:cs typeface="+mn-cs"/>
        </a:defRPr>
      </a:lvl6pPr>
      <a:lvl7pPr marL="2727808" algn="l" defTabSz="909272" rtl="0" eaLnBrk="1" latinLnBrk="0" hangingPunct="1">
        <a:defRPr sz="1900" kern="1200">
          <a:solidFill>
            <a:schemeClr val="tx1"/>
          </a:solidFill>
          <a:latin typeface="+mn-lt"/>
          <a:ea typeface="+mn-ea"/>
          <a:cs typeface="+mn-cs"/>
        </a:defRPr>
      </a:lvl7pPr>
      <a:lvl8pPr marL="3182471" algn="l" defTabSz="909272" rtl="0" eaLnBrk="1" latinLnBrk="0" hangingPunct="1">
        <a:defRPr sz="1900" kern="1200">
          <a:solidFill>
            <a:schemeClr val="tx1"/>
          </a:solidFill>
          <a:latin typeface="+mn-lt"/>
          <a:ea typeface="+mn-ea"/>
          <a:cs typeface="+mn-cs"/>
        </a:defRPr>
      </a:lvl8pPr>
      <a:lvl9pPr marL="3637079" algn="l" defTabSz="909272" rtl="0" eaLnBrk="1" latinLnBrk="0" hangingPunct="1">
        <a:defRPr sz="19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000000"/>
        </a:solidFill>
        <a:effectLst/>
      </p:bgPr>
    </p:bg>
    <p:spTree>
      <p:nvGrpSpPr>
        <p:cNvPr id="1" name=""/>
        <p:cNvGrpSpPr/>
        <p:nvPr/>
      </p:nvGrpSpPr>
      <p:grpSpPr>
        <a:xfrm>
          <a:off x="0" y="0"/>
          <a:ext cx="0" cy="0"/>
          <a:chOff x="0" y="0"/>
          <a:chExt cx="0" cy="0"/>
        </a:xfrm>
      </p:grpSpPr>
      <p:pic>
        <p:nvPicPr>
          <p:cNvPr id="8" name="Picture 7" descr="bg_D1.jpg"/>
          <p:cNvPicPr>
            <a:picLocks/>
          </p:cNvPicPr>
          <p:nvPr userDrawn="1"/>
        </p:nvPicPr>
        <p:blipFill>
          <a:blip r:embed="rId2"/>
          <a:stretch>
            <a:fillRect/>
          </a:stretch>
        </p:blipFill>
        <p:spPr>
          <a:xfrm>
            <a:off x="10668" y="895"/>
            <a:ext cx="12185774" cy="6856212"/>
          </a:xfrm>
          <a:prstGeom prst="rect">
            <a:avLst/>
          </a:prstGeom>
        </p:spPr>
      </p:pic>
      <p:sp>
        <p:nvSpPr>
          <p:cNvPr id="7" name="Rectangle 6"/>
          <p:cNvSpPr/>
          <p:nvPr userDrawn="1"/>
        </p:nvSpPr>
        <p:spPr>
          <a:xfrm>
            <a:off x="0" y="3"/>
            <a:ext cx="12188825" cy="2755900"/>
          </a:xfrm>
          <a:prstGeom prst="rect">
            <a:avLst/>
          </a:prstGeom>
          <a:gradFill flip="none" rotWithShape="1">
            <a:gsLst>
              <a:gs pos="0">
                <a:srgbClr val="001A38"/>
              </a:gs>
              <a:gs pos="100000">
                <a:srgbClr val="FFFFFF">
                  <a:alpha val="0"/>
                </a:srgbClr>
              </a:gs>
            </a:gsLst>
            <a:lin ang="5400000" scaled="0"/>
            <a:tileRect/>
          </a:gra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90900" tIns="45451" rIns="90900" bIns="45451" rtlCol="0" anchor="ctr"/>
          <a:lstStyle/>
          <a:p>
            <a:pPr algn="ctr"/>
            <a:endParaRPr lang="en-US" dirty="0" smtClean="0">
              <a:solidFill>
                <a:srgbClr val="FFFFFF"/>
              </a:solidFill>
            </a:endParaRPr>
          </a:p>
        </p:txBody>
      </p:sp>
      <p:sp>
        <p:nvSpPr>
          <p:cNvPr id="10" name="Rectangle 4"/>
          <p:cNvSpPr>
            <a:spLocks noChangeArrowheads="1"/>
          </p:cNvSpPr>
          <p:nvPr/>
        </p:nvSpPr>
        <p:spPr bwMode="ltGray">
          <a:xfrm>
            <a:off x="354310" y="6570865"/>
            <a:ext cx="4559499" cy="190643"/>
          </a:xfrm>
          <a:prstGeom prst="rect">
            <a:avLst/>
          </a:prstGeom>
          <a:noFill/>
          <a:ln w="9525">
            <a:noFill/>
            <a:miter lim="800000"/>
            <a:headEnd/>
            <a:tailEnd/>
          </a:ln>
          <a:effectLst/>
        </p:spPr>
        <p:txBody>
          <a:bodyPr wrap="square" lIns="81584" tIns="40842" rIns="81584" bIns="40842" anchor="b" anchorCtr="0">
            <a:spAutoFit/>
          </a:bodyPr>
          <a:lstStyle/>
          <a:p>
            <a:pPr defTabSz="809806"/>
            <a:r>
              <a:rPr lang="en-US" sz="700" dirty="0" smtClean="0">
                <a:solidFill>
                  <a:srgbClr val="C0C0C0"/>
                </a:solidFill>
              </a:rPr>
              <a:t>© 2013 Cisco and/or its affiliates. All rights reserved.</a:t>
            </a:r>
            <a:endParaRPr lang="en-US" sz="700" dirty="0">
              <a:solidFill>
                <a:srgbClr val="C0C0C0"/>
              </a:solidFill>
            </a:endParaRPr>
          </a:p>
        </p:txBody>
      </p:sp>
      <p:sp>
        <p:nvSpPr>
          <p:cNvPr id="11" name="Rectangle 5"/>
          <p:cNvSpPr>
            <a:spLocks noChangeArrowheads="1"/>
          </p:cNvSpPr>
          <p:nvPr/>
        </p:nvSpPr>
        <p:spPr bwMode="ltGray">
          <a:xfrm>
            <a:off x="10546779" y="6569626"/>
            <a:ext cx="884510" cy="190203"/>
          </a:xfrm>
          <a:prstGeom prst="rect">
            <a:avLst/>
          </a:prstGeom>
          <a:noFill/>
          <a:ln w="9525">
            <a:noFill/>
            <a:miter lim="800000"/>
            <a:headEnd/>
            <a:tailEnd/>
          </a:ln>
          <a:effectLst/>
        </p:spPr>
        <p:txBody>
          <a:bodyPr wrap="none" lIns="81584" tIns="40842" rIns="81584" bIns="40842" anchor="b">
            <a:spAutoFit/>
          </a:bodyPr>
          <a:lstStyle/>
          <a:p>
            <a:pPr algn="r" defTabSz="809806"/>
            <a:r>
              <a:rPr lang="en-US" sz="700" dirty="0">
                <a:solidFill>
                  <a:srgbClr val="C0C0C0"/>
                </a:solidFill>
              </a:rPr>
              <a:t>Cisco Confidential</a:t>
            </a:r>
          </a:p>
        </p:txBody>
      </p:sp>
      <p:sp>
        <p:nvSpPr>
          <p:cNvPr id="9" name="Rectangle 7"/>
          <p:cNvSpPr>
            <a:spLocks noChangeArrowheads="1"/>
          </p:cNvSpPr>
          <p:nvPr/>
        </p:nvSpPr>
        <p:spPr bwMode="ltGray">
          <a:xfrm>
            <a:off x="11562294" y="6565029"/>
            <a:ext cx="276452" cy="190643"/>
          </a:xfrm>
          <a:prstGeom prst="rect">
            <a:avLst/>
          </a:prstGeom>
          <a:noFill/>
          <a:ln w="9525" algn="ctr">
            <a:noFill/>
            <a:miter lim="800000"/>
            <a:headEnd/>
            <a:tailEnd/>
          </a:ln>
          <a:effectLst/>
        </p:spPr>
        <p:txBody>
          <a:bodyPr wrap="none" lIns="81584" tIns="40842" rIns="81584" bIns="40842" anchor="b">
            <a:spAutoFit/>
          </a:bodyPr>
          <a:lstStyle/>
          <a:p>
            <a:pPr algn="r" defTabSz="809806"/>
            <a:fld id="{DFCF27A5-1A5B-48D3-A060-2758FFBB1ADD}" type="slidenum">
              <a:rPr lang="en-US" sz="700">
                <a:solidFill>
                  <a:srgbClr val="C0C0C0"/>
                </a:solidFill>
              </a:rPr>
              <a:pPr algn="r" defTabSz="809806"/>
              <a:t>‹#›</a:t>
            </a:fld>
            <a:endParaRPr lang="en-US" sz="700" dirty="0">
              <a:solidFill>
                <a:srgbClr val="C0C0C0"/>
              </a:solidFill>
            </a:endParaRPr>
          </a:p>
        </p:txBody>
      </p:sp>
      <p:sp>
        <p:nvSpPr>
          <p:cNvPr id="15" name="Title Placeholder 1"/>
          <p:cNvSpPr>
            <a:spLocks noGrp="1"/>
          </p:cNvSpPr>
          <p:nvPr>
            <p:ph type="title"/>
          </p:nvPr>
        </p:nvSpPr>
        <p:spPr>
          <a:xfrm>
            <a:off x="306188" y="0"/>
            <a:ext cx="11438253" cy="838200"/>
          </a:xfrm>
          <a:prstGeom prst="rect">
            <a:avLst/>
          </a:prstGeom>
        </p:spPr>
        <p:txBody>
          <a:bodyPr vert="horz" lIns="81756" tIns="45451" rIns="81756" bIns="45451" rtlCol="0" anchor="b" anchorCtr="0">
            <a:noAutofit/>
          </a:bodyPr>
          <a:lstStyle/>
          <a:p>
            <a:r>
              <a:rPr lang="en-US" dirty="0" smtClean="0"/>
              <a:t>Slide Title Goes Here</a:t>
            </a:r>
            <a:endParaRPr lang="en-US" dirty="0"/>
          </a:p>
        </p:txBody>
      </p:sp>
    </p:spTree>
  </p:cSld>
  <p:clrMap bg1="lt1" tx1="dk1" bg2="lt2" tx2="dk2" accent1="accent1" accent2="accent2" accent3="accent3" accent4="accent4" accent5="accent5" accent6="accent6" hlink="hlink" folHlink="folHlink"/>
  <p:transition>
    <p:wipe dir="r"/>
  </p:transition>
  <p:timing>
    <p:tnLst>
      <p:par>
        <p:cTn id="1" dur="indefinite" restart="never" nodeType="tmRoot"/>
      </p:par>
    </p:tnLst>
  </p:timing>
  <p:txStyles>
    <p:titleStyle>
      <a:lvl1pPr marL="0" algn="l" defTabSz="909272" rtl="0" eaLnBrk="0" fontAlgn="auto" latinLnBrk="0" hangingPunct="0">
        <a:lnSpc>
          <a:spcPct val="80000"/>
        </a:lnSpc>
        <a:spcBef>
          <a:spcPts val="0"/>
        </a:spcBef>
        <a:spcAft>
          <a:spcPts val="0"/>
        </a:spcAft>
        <a:buNone/>
        <a:defRPr lang="en-US" sz="3600" b="0" kern="1200" spc="0" baseline="0" dirty="0">
          <a:gradFill>
            <a:gsLst>
              <a:gs pos="0">
                <a:srgbClr val="00B2F0"/>
              </a:gs>
              <a:gs pos="44000">
                <a:srgbClr val="40FFFE"/>
              </a:gs>
              <a:gs pos="100000">
                <a:srgbClr val="96CA4B"/>
              </a:gs>
            </a:gsLst>
            <a:lin ang="4800000" scaled="0"/>
          </a:gradFill>
          <a:effectLst/>
          <a:latin typeface="+mj-lt"/>
          <a:ea typeface="+mj-ea"/>
          <a:cs typeface="+mj-cs"/>
        </a:defRPr>
      </a:lvl1pPr>
    </p:titleStyle>
    <p:bodyStyle>
      <a:lvl1pPr marL="227340" indent="-227340" algn="l" defTabSz="909272" rtl="0" eaLnBrk="1" latinLnBrk="0" hangingPunct="1">
        <a:lnSpc>
          <a:spcPct val="95000"/>
        </a:lnSpc>
        <a:spcBef>
          <a:spcPts val="1440"/>
        </a:spcBef>
        <a:buClr>
          <a:srgbClr val="106FE2"/>
        </a:buClr>
        <a:buSzPct val="100000"/>
        <a:buFont typeface="Wingdings" charset="2"/>
        <a:buChar char="§"/>
        <a:tabLst/>
        <a:defRPr lang="en-US" sz="2000" kern="1200" dirty="0" smtClean="0">
          <a:solidFill>
            <a:schemeClr val="bg1"/>
          </a:solidFill>
          <a:latin typeface="+mj-lt"/>
          <a:ea typeface="+mn-ea"/>
          <a:cs typeface="+mn-cs"/>
        </a:defRPr>
      </a:lvl1pPr>
      <a:lvl2pPr marL="404215" indent="0" algn="l" defTabSz="909272" rtl="0" eaLnBrk="1" latinLnBrk="0" hangingPunct="1">
        <a:lnSpc>
          <a:spcPct val="95000"/>
        </a:lnSpc>
        <a:spcBef>
          <a:spcPts val="840"/>
        </a:spcBef>
        <a:buClr>
          <a:srgbClr val="106FE2"/>
        </a:buClr>
        <a:buFont typeface="Lucida Grande"/>
        <a:buChar char="–"/>
        <a:defRPr lang="en-US" sz="1900" kern="1200" dirty="0" smtClean="0">
          <a:solidFill>
            <a:schemeClr val="bg1"/>
          </a:solidFill>
          <a:latin typeface="+mj-lt"/>
          <a:ea typeface="+mn-ea"/>
          <a:cs typeface="+mn-cs"/>
        </a:defRPr>
      </a:lvl2pPr>
      <a:lvl3pPr marL="682018" indent="-1588" algn="l" defTabSz="909272" rtl="0" eaLnBrk="1" latinLnBrk="0" hangingPunct="1">
        <a:lnSpc>
          <a:spcPct val="95000"/>
        </a:lnSpc>
        <a:spcBef>
          <a:spcPts val="840"/>
        </a:spcBef>
        <a:buFont typeface="Arial" pitchFamily="34" charset="0"/>
        <a:buNone/>
        <a:defRPr lang="en-US" sz="1600" kern="1200" dirty="0" smtClean="0">
          <a:solidFill>
            <a:schemeClr val="bg1"/>
          </a:solidFill>
          <a:latin typeface="+mj-lt"/>
          <a:ea typeface="+mn-ea"/>
          <a:cs typeface="+mn-cs"/>
        </a:defRPr>
      </a:lvl3pPr>
      <a:lvl4pPr marL="861916" indent="0" algn="l" defTabSz="909272" rtl="0" eaLnBrk="1" latinLnBrk="0" hangingPunct="1">
        <a:lnSpc>
          <a:spcPct val="95000"/>
        </a:lnSpc>
        <a:spcBef>
          <a:spcPts val="840"/>
        </a:spcBef>
        <a:buFont typeface="Arial" pitchFamily="34" charset="0"/>
        <a:buNone/>
        <a:defRPr lang="en-US" sz="1500" kern="1200" dirty="0" smtClean="0">
          <a:solidFill>
            <a:schemeClr val="bg1"/>
          </a:solidFill>
          <a:latin typeface="+mj-lt"/>
          <a:ea typeface="+mn-ea"/>
          <a:cs typeface="+mn-cs"/>
        </a:defRPr>
      </a:lvl4pPr>
      <a:lvl5pPr marL="1024509" indent="0" algn="l" defTabSz="909272" rtl="0" eaLnBrk="1" latinLnBrk="0" hangingPunct="1">
        <a:lnSpc>
          <a:spcPct val="95000"/>
        </a:lnSpc>
        <a:spcBef>
          <a:spcPts val="840"/>
        </a:spcBef>
        <a:buFont typeface="Arial" pitchFamily="34" charset="0"/>
        <a:buNone/>
        <a:defRPr lang="en-US" sz="1500" kern="1200" dirty="0">
          <a:solidFill>
            <a:schemeClr val="bg1"/>
          </a:solidFill>
          <a:latin typeface="+mj-lt"/>
          <a:ea typeface="+mn-ea"/>
          <a:cs typeface="+mn-cs"/>
        </a:defRPr>
      </a:lvl5pPr>
      <a:lvl6pPr marL="2500554" indent="-227340" algn="l" defTabSz="90927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55073" indent="-227340" algn="l" defTabSz="90927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09758" indent="-227340" algn="l" defTabSz="90927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64392" indent="-227340" algn="l" defTabSz="90927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09272" rtl="0" eaLnBrk="1" latinLnBrk="0" hangingPunct="1">
        <a:defRPr sz="1900" kern="1200">
          <a:solidFill>
            <a:schemeClr val="tx1"/>
          </a:solidFill>
          <a:latin typeface="+mn-lt"/>
          <a:ea typeface="+mn-ea"/>
          <a:cs typeface="+mn-cs"/>
        </a:defRPr>
      </a:lvl1pPr>
      <a:lvl2pPr marL="454584" algn="l" defTabSz="909272" rtl="0" eaLnBrk="1" latinLnBrk="0" hangingPunct="1">
        <a:defRPr sz="1900" kern="1200">
          <a:solidFill>
            <a:schemeClr val="tx1"/>
          </a:solidFill>
          <a:latin typeface="+mn-lt"/>
          <a:ea typeface="+mn-ea"/>
          <a:cs typeface="+mn-cs"/>
        </a:defRPr>
      </a:lvl2pPr>
      <a:lvl3pPr marL="909272" algn="l" defTabSz="909272" rtl="0" eaLnBrk="1" latinLnBrk="0" hangingPunct="1">
        <a:defRPr sz="1900" kern="1200">
          <a:solidFill>
            <a:schemeClr val="tx1"/>
          </a:solidFill>
          <a:latin typeface="+mn-lt"/>
          <a:ea typeface="+mn-ea"/>
          <a:cs typeface="+mn-cs"/>
        </a:defRPr>
      </a:lvl3pPr>
      <a:lvl4pPr marL="1363927" algn="l" defTabSz="909272" rtl="0" eaLnBrk="1" latinLnBrk="0" hangingPunct="1">
        <a:defRPr sz="1900" kern="1200">
          <a:solidFill>
            <a:schemeClr val="tx1"/>
          </a:solidFill>
          <a:latin typeface="+mn-lt"/>
          <a:ea typeface="+mn-ea"/>
          <a:cs typeface="+mn-cs"/>
        </a:defRPr>
      </a:lvl4pPr>
      <a:lvl5pPr marL="1818542" algn="l" defTabSz="909272" rtl="0" eaLnBrk="1" latinLnBrk="0" hangingPunct="1">
        <a:defRPr sz="1900" kern="1200">
          <a:solidFill>
            <a:schemeClr val="tx1"/>
          </a:solidFill>
          <a:latin typeface="+mn-lt"/>
          <a:ea typeface="+mn-ea"/>
          <a:cs typeface="+mn-cs"/>
        </a:defRPr>
      </a:lvl5pPr>
      <a:lvl6pPr marL="2273129" algn="l" defTabSz="909272" rtl="0" eaLnBrk="1" latinLnBrk="0" hangingPunct="1">
        <a:defRPr sz="1900" kern="1200">
          <a:solidFill>
            <a:schemeClr val="tx1"/>
          </a:solidFill>
          <a:latin typeface="+mn-lt"/>
          <a:ea typeface="+mn-ea"/>
          <a:cs typeface="+mn-cs"/>
        </a:defRPr>
      </a:lvl6pPr>
      <a:lvl7pPr marL="2727808" algn="l" defTabSz="909272" rtl="0" eaLnBrk="1" latinLnBrk="0" hangingPunct="1">
        <a:defRPr sz="1900" kern="1200">
          <a:solidFill>
            <a:schemeClr val="tx1"/>
          </a:solidFill>
          <a:latin typeface="+mn-lt"/>
          <a:ea typeface="+mn-ea"/>
          <a:cs typeface="+mn-cs"/>
        </a:defRPr>
      </a:lvl7pPr>
      <a:lvl8pPr marL="3182471" algn="l" defTabSz="909272" rtl="0" eaLnBrk="1" latinLnBrk="0" hangingPunct="1">
        <a:defRPr sz="1900" kern="1200">
          <a:solidFill>
            <a:schemeClr val="tx1"/>
          </a:solidFill>
          <a:latin typeface="+mn-lt"/>
          <a:ea typeface="+mn-ea"/>
          <a:cs typeface="+mn-cs"/>
        </a:defRPr>
      </a:lvl8pPr>
      <a:lvl9pPr marL="3637079" algn="l" defTabSz="909272" rtl="0" eaLnBrk="1" latinLnBrk="0" hangingPunct="1">
        <a:defRPr sz="19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000000"/>
        </a:solidFill>
        <a:effectLst/>
      </p:bgPr>
    </p:bg>
    <p:spTree>
      <p:nvGrpSpPr>
        <p:cNvPr id="1" name=""/>
        <p:cNvGrpSpPr/>
        <p:nvPr/>
      </p:nvGrpSpPr>
      <p:grpSpPr>
        <a:xfrm>
          <a:off x="0" y="0"/>
          <a:ext cx="0" cy="0"/>
          <a:chOff x="0" y="0"/>
          <a:chExt cx="0" cy="0"/>
        </a:xfrm>
      </p:grpSpPr>
      <p:pic>
        <p:nvPicPr>
          <p:cNvPr id="8" name="Picture 7" descr="bg_D1.jpg"/>
          <p:cNvPicPr>
            <a:picLocks/>
          </p:cNvPicPr>
          <p:nvPr userDrawn="1"/>
        </p:nvPicPr>
        <p:blipFill>
          <a:blip r:embed="rId2"/>
          <a:stretch>
            <a:fillRect/>
          </a:stretch>
        </p:blipFill>
        <p:spPr>
          <a:xfrm>
            <a:off x="10668" y="895"/>
            <a:ext cx="12185774" cy="6856212"/>
          </a:xfrm>
          <a:prstGeom prst="rect">
            <a:avLst/>
          </a:prstGeom>
        </p:spPr>
      </p:pic>
      <p:sp>
        <p:nvSpPr>
          <p:cNvPr id="7" name="Rectangle 6"/>
          <p:cNvSpPr/>
          <p:nvPr userDrawn="1"/>
        </p:nvSpPr>
        <p:spPr>
          <a:xfrm>
            <a:off x="0" y="3"/>
            <a:ext cx="12188825" cy="2755900"/>
          </a:xfrm>
          <a:prstGeom prst="rect">
            <a:avLst/>
          </a:prstGeom>
          <a:gradFill flip="none" rotWithShape="1">
            <a:gsLst>
              <a:gs pos="0">
                <a:srgbClr val="001A38"/>
              </a:gs>
              <a:gs pos="100000">
                <a:srgbClr val="FFFFFF">
                  <a:alpha val="0"/>
                </a:srgbClr>
              </a:gs>
            </a:gsLst>
            <a:lin ang="5400000" scaled="0"/>
            <a:tileRect/>
          </a:gra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90900" tIns="45451" rIns="90900" bIns="45451" rtlCol="0" anchor="ctr"/>
          <a:lstStyle/>
          <a:p>
            <a:pPr algn="ctr"/>
            <a:endParaRPr lang="en-US" dirty="0" smtClean="0">
              <a:solidFill>
                <a:srgbClr val="FFFFFF"/>
              </a:solidFill>
            </a:endParaRPr>
          </a:p>
        </p:txBody>
      </p:sp>
      <p:sp>
        <p:nvSpPr>
          <p:cNvPr id="10" name="Rectangle 4"/>
          <p:cNvSpPr>
            <a:spLocks noChangeArrowheads="1"/>
          </p:cNvSpPr>
          <p:nvPr/>
        </p:nvSpPr>
        <p:spPr bwMode="ltGray">
          <a:xfrm>
            <a:off x="354310" y="6570865"/>
            <a:ext cx="4559499" cy="190643"/>
          </a:xfrm>
          <a:prstGeom prst="rect">
            <a:avLst/>
          </a:prstGeom>
          <a:noFill/>
          <a:ln w="9525">
            <a:noFill/>
            <a:miter lim="800000"/>
            <a:headEnd/>
            <a:tailEnd/>
          </a:ln>
          <a:effectLst/>
        </p:spPr>
        <p:txBody>
          <a:bodyPr wrap="square" lIns="81584" tIns="40842" rIns="81584" bIns="40842" anchor="b" anchorCtr="0">
            <a:spAutoFit/>
          </a:bodyPr>
          <a:lstStyle/>
          <a:p>
            <a:pPr defTabSz="809806"/>
            <a:r>
              <a:rPr lang="en-US" sz="700" dirty="0" smtClean="0">
                <a:solidFill>
                  <a:srgbClr val="C0C0C0"/>
                </a:solidFill>
              </a:rPr>
              <a:t>© 2013 Cisco and/or its affiliates. All rights reserved.</a:t>
            </a:r>
            <a:endParaRPr lang="en-US" sz="700" dirty="0">
              <a:solidFill>
                <a:srgbClr val="C0C0C0"/>
              </a:solidFill>
            </a:endParaRPr>
          </a:p>
        </p:txBody>
      </p:sp>
      <p:sp>
        <p:nvSpPr>
          <p:cNvPr id="11" name="Rectangle 5"/>
          <p:cNvSpPr>
            <a:spLocks noChangeArrowheads="1"/>
          </p:cNvSpPr>
          <p:nvPr/>
        </p:nvSpPr>
        <p:spPr bwMode="ltGray">
          <a:xfrm>
            <a:off x="10546779" y="6569626"/>
            <a:ext cx="884510" cy="190203"/>
          </a:xfrm>
          <a:prstGeom prst="rect">
            <a:avLst/>
          </a:prstGeom>
          <a:noFill/>
          <a:ln w="9525">
            <a:noFill/>
            <a:miter lim="800000"/>
            <a:headEnd/>
            <a:tailEnd/>
          </a:ln>
          <a:effectLst/>
        </p:spPr>
        <p:txBody>
          <a:bodyPr wrap="none" lIns="81584" tIns="40842" rIns="81584" bIns="40842" anchor="b">
            <a:spAutoFit/>
          </a:bodyPr>
          <a:lstStyle/>
          <a:p>
            <a:pPr algn="r" defTabSz="809806"/>
            <a:r>
              <a:rPr lang="en-US" sz="700" dirty="0">
                <a:solidFill>
                  <a:srgbClr val="C0C0C0"/>
                </a:solidFill>
              </a:rPr>
              <a:t>Cisco Confidential</a:t>
            </a:r>
          </a:p>
        </p:txBody>
      </p:sp>
      <p:sp>
        <p:nvSpPr>
          <p:cNvPr id="9" name="Rectangle 7"/>
          <p:cNvSpPr>
            <a:spLocks noChangeArrowheads="1"/>
          </p:cNvSpPr>
          <p:nvPr/>
        </p:nvSpPr>
        <p:spPr bwMode="ltGray">
          <a:xfrm>
            <a:off x="11562294" y="6565029"/>
            <a:ext cx="276452" cy="190643"/>
          </a:xfrm>
          <a:prstGeom prst="rect">
            <a:avLst/>
          </a:prstGeom>
          <a:noFill/>
          <a:ln w="9525" algn="ctr">
            <a:noFill/>
            <a:miter lim="800000"/>
            <a:headEnd/>
            <a:tailEnd/>
          </a:ln>
          <a:effectLst/>
        </p:spPr>
        <p:txBody>
          <a:bodyPr wrap="none" lIns="81584" tIns="40842" rIns="81584" bIns="40842" anchor="b">
            <a:spAutoFit/>
          </a:bodyPr>
          <a:lstStyle/>
          <a:p>
            <a:pPr algn="r" defTabSz="809806"/>
            <a:fld id="{DFCF27A5-1A5B-48D3-A060-2758FFBB1ADD}" type="slidenum">
              <a:rPr lang="en-US" sz="700">
                <a:solidFill>
                  <a:srgbClr val="C0C0C0"/>
                </a:solidFill>
              </a:rPr>
              <a:pPr algn="r" defTabSz="809806"/>
              <a:t>‹#›</a:t>
            </a:fld>
            <a:endParaRPr lang="en-US" sz="700" dirty="0">
              <a:solidFill>
                <a:srgbClr val="C0C0C0"/>
              </a:solidFill>
            </a:endParaRPr>
          </a:p>
        </p:txBody>
      </p:sp>
      <p:sp>
        <p:nvSpPr>
          <p:cNvPr id="15" name="Title Placeholder 1"/>
          <p:cNvSpPr>
            <a:spLocks noGrp="1"/>
          </p:cNvSpPr>
          <p:nvPr>
            <p:ph type="title"/>
          </p:nvPr>
        </p:nvSpPr>
        <p:spPr>
          <a:xfrm>
            <a:off x="306188" y="0"/>
            <a:ext cx="11438253" cy="838200"/>
          </a:xfrm>
          <a:prstGeom prst="rect">
            <a:avLst/>
          </a:prstGeom>
        </p:spPr>
        <p:txBody>
          <a:bodyPr vert="horz" lIns="81756" tIns="45451" rIns="81756" bIns="45451" rtlCol="0" anchor="b" anchorCtr="0">
            <a:noAutofit/>
          </a:bodyPr>
          <a:lstStyle/>
          <a:p>
            <a:r>
              <a:rPr lang="en-US" dirty="0" smtClean="0"/>
              <a:t>Slide Title Goes Here</a:t>
            </a:r>
            <a:endParaRPr lang="en-US" dirty="0"/>
          </a:p>
        </p:txBody>
      </p:sp>
    </p:spTree>
  </p:cSld>
  <p:clrMap bg1="lt1" tx1="dk1" bg2="lt2" tx2="dk2" accent1="accent1" accent2="accent2" accent3="accent3" accent4="accent4" accent5="accent5" accent6="accent6" hlink="hlink" folHlink="folHlink"/>
  <p:transition>
    <p:wipe dir="r"/>
  </p:transition>
  <p:timing>
    <p:tnLst>
      <p:par>
        <p:cTn id="1" dur="indefinite" restart="never" nodeType="tmRoot"/>
      </p:par>
    </p:tnLst>
  </p:timing>
  <p:txStyles>
    <p:titleStyle>
      <a:lvl1pPr marL="0" algn="l" defTabSz="909272" rtl="0" eaLnBrk="0" fontAlgn="auto" latinLnBrk="0" hangingPunct="0">
        <a:lnSpc>
          <a:spcPct val="80000"/>
        </a:lnSpc>
        <a:spcBef>
          <a:spcPts val="0"/>
        </a:spcBef>
        <a:spcAft>
          <a:spcPts val="0"/>
        </a:spcAft>
        <a:buNone/>
        <a:defRPr lang="en-US" sz="3600" b="0" kern="1200" spc="0" baseline="0" dirty="0">
          <a:gradFill>
            <a:gsLst>
              <a:gs pos="0">
                <a:srgbClr val="00B2F0"/>
              </a:gs>
              <a:gs pos="44000">
                <a:srgbClr val="40FFFE"/>
              </a:gs>
              <a:gs pos="100000">
                <a:srgbClr val="96CA4B"/>
              </a:gs>
            </a:gsLst>
            <a:lin ang="4800000" scaled="0"/>
          </a:gradFill>
          <a:effectLst/>
          <a:latin typeface="+mj-lt"/>
          <a:ea typeface="+mj-ea"/>
          <a:cs typeface="+mj-cs"/>
        </a:defRPr>
      </a:lvl1pPr>
    </p:titleStyle>
    <p:bodyStyle>
      <a:lvl1pPr marL="227340" indent="-227340" algn="l" defTabSz="909272" rtl="0" eaLnBrk="1" latinLnBrk="0" hangingPunct="1">
        <a:lnSpc>
          <a:spcPct val="95000"/>
        </a:lnSpc>
        <a:spcBef>
          <a:spcPts val="1440"/>
        </a:spcBef>
        <a:buClr>
          <a:srgbClr val="106FE2"/>
        </a:buClr>
        <a:buSzPct val="100000"/>
        <a:buFont typeface="Wingdings" charset="2"/>
        <a:buChar char="§"/>
        <a:tabLst/>
        <a:defRPr lang="en-US" sz="2000" kern="1200" dirty="0" smtClean="0">
          <a:solidFill>
            <a:schemeClr val="bg1"/>
          </a:solidFill>
          <a:latin typeface="+mj-lt"/>
          <a:ea typeface="+mn-ea"/>
          <a:cs typeface="+mn-cs"/>
        </a:defRPr>
      </a:lvl1pPr>
      <a:lvl2pPr marL="404215" indent="0" algn="l" defTabSz="909272" rtl="0" eaLnBrk="1" latinLnBrk="0" hangingPunct="1">
        <a:lnSpc>
          <a:spcPct val="95000"/>
        </a:lnSpc>
        <a:spcBef>
          <a:spcPts val="840"/>
        </a:spcBef>
        <a:buClr>
          <a:srgbClr val="106FE2"/>
        </a:buClr>
        <a:buFont typeface="Lucida Grande"/>
        <a:buChar char="–"/>
        <a:defRPr lang="en-US" sz="1900" kern="1200" dirty="0" smtClean="0">
          <a:solidFill>
            <a:schemeClr val="bg1"/>
          </a:solidFill>
          <a:latin typeface="+mj-lt"/>
          <a:ea typeface="+mn-ea"/>
          <a:cs typeface="+mn-cs"/>
        </a:defRPr>
      </a:lvl2pPr>
      <a:lvl3pPr marL="682018" indent="-1588" algn="l" defTabSz="909272" rtl="0" eaLnBrk="1" latinLnBrk="0" hangingPunct="1">
        <a:lnSpc>
          <a:spcPct val="95000"/>
        </a:lnSpc>
        <a:spcBef>
          <a:spcPts val="840"/>
        </a:spcBef>
        <a:buFont typeface="Arial" pitchFamily="34" charset="0"/>
        <a:buNone/>
        <a:defRPr lang="en-US" sz="1600" kern="1200" dirty="0" smtClean="0">
          <a:solidFill>
            <a:schemeClr val="bg1"/>
          </a:solidFill>
          <a:latin typeface="+mj-lt"/>
          <a:ea typeface="+mn-ea"/>
          <a:cs typeface="+mn-cs"/>
        </a:defRPr>
      </a:lvl3pPr>
      <a:lvl4pPr marL="861916" indent="0" algn="l" defTabSz="909272" rtl="0" eaLnBrk="1" latinLnBrk="0" hangingPunct="1">
        <a:lnSpc>
          <a:spcPct val="95000"/>
        </a:lnSpc>
        <a:spcBef>
          <a:spcPts val="840"/>
        </a:spcBef>
        <a:buFont typeface="Arial" pitchFamily="34" charset="0"/>
        <a:buNone/>
        <a:defRPr lang="en-US" sz="1500" kern="1200" dirty="0" smtClean="0">
          <a:solidFill>
            <a:schemeClr val="bg1"/>
          </a:solidFill>
          <a:latin typeface="+mj-lt"/>
          <a:ea typeface="+mn-ea"/>
          <a:cs typeface="+mn-cs"/>
        </a:defRPr>
      </a:lvl4pPr>
      <a:lvl5pPr marL="1024509" indent="0" algn="l" defTabSz="909272" rtl="0" eaLnBrk="1" latinLnBrk="0" hangingPunct="1">
        <a:lnSpc>
          <a:spcPct val="95000"/>
        </a:lnSpc>
        <a:spcBef>
          <a:spcPts val="840"/>
        </a:spcBef>
        <a:buFont typeface="Arial" pitchFamily="34" charset="0"/>
        <a:buNone/>
        <a:defRPr lang="en-US" sz="1500" kern="1200" dirty="0">
          <a:solidFill>
            <a:schemeClr val="bg1"/>
          </a:solidFill>
          <a:latin typeface="+mj-lt"/>
          <a:ea typeface="+mn-ea"/>
          <a:cs typeface="+mn-cs"/>
        </a:defRPr>
      </a:lvl5pPr>
      <a:lvl6pPr marL="2500554" indent="-227340" algn="l" defTabSz="90927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55073" indent="-227340" algn="l" defTabSz="90927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09758" indent="-227340" algn="l" defTabSz="90927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64392" indent="-227340" algn="l" defTabSz="90927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09272" rtl="0" eaLnBrk="1" latinLnBrk="0" hangingPunct="1">
        <a:defRPr sz="1900" kern="1200">
          <a:solidFill>
            <a:schemeClr val="tx1"/>
          </a:solidFill>
          <a:latin typeface="+mn-lt"/>
          <a:ea typeface="+mn-ea"/>
          <a:cs typeface="+mn-cs"/>
        </a:defRPr>
      </a:lvl1pPr>
      <a:lvl2pPr marL="454584" algn="l" defTabSz="909272" rtl="0" eaLnBrk="1" latinLnBrk="0" hangingPunct="1">
        <a:defRPr sz="1900" kern="1200">
          <a:solidFill>
            <a:schemeClr val="tx1"/>
          </a:solidFill>
          <a:latin typeface="+mn-lt"/>
          <a:ea typeface="+mn-ea"/>
          <a:cs typeface="+mn-cs"/>
        </a:defRPr>
      </a:lvl2pPr>
      <a:lvl3pPr marL="909272" algn="l" defTabSz="909272" rtl="0" eaLnBrk="1" latinLnBrk="0" hangingPunct="1">
        <a:defRPr sz="1900" kern="1200">
          <a:solidFill>
            <a:schemeClr val="tx1"/>
          </a:solidFill>
          <a:latin typeface="+mn-lt"/>
          <a:ea typeface="+mn-ea"/>
          <a:cs typeface="+mn-cs"/>
        </a:defRPr>
      </a:lvl3pPr>
      <a:lvl4pPr marL="1363927" algn="l" defTabSz="909272" rtl="0" eaLnBrk="1" latinLnBrk="0" hangingPunct="1">
        <a:defRPr sz="1900" kern="1200">
          <a:solidFill>
            <a:schemeClr val="tx1"/>
          </a:solidFill>
          <a:latin typeface="+mn-lt"/>
          <a:ea typeface="+mn-ea"/>
          <a:cs typeface="+mn-cs"/>
        </a:defRPr>
      </a:lvl4pPr>
      <a:lvl5pPr marL="1818542" algn="l" defTabSz="909272" rtl="0" eaLnBrk="1" latinLnBrk="0" hangingPunct="1">
        <a:defRPr sz="1900" kern="1200">
          <a:solidFill>
            <a:schemeClr val="tx1"/>
          </a:solidFill>
          <a:latin typeface="+mn-lt"/>
          <a:ea typeface="+mn-ea"/>
          <a:cs typeface="+mn-cs"/>
        </a:defRPr>
      </a:lvl5pPr>
      <a:lvl6pPr marL="2273129" algn="l" defTabSz="909272" rtl="0" eaLnBrk="1" latinLnBrk="0" hangingPunct="1">
        <a:defRPr sz="1900" kern="1200">
          <a:solidFill>
            <a:schemeClr val="tx1"/>
          </a:solidFill>
          <a:latin typeface="+mn-lt"/>
          <a:ea typeface="+mn-ea"/>
          <a:cs typeface="+mn-cs"/>
        </a:defRPr>
      </a:lvl6pPr>
      <a:lvl7pPr marL="2727808" algn="l" defTabSz="909272" rtl="0" eaLnBrk="1" latinLnBrk="0" hangingPunct="1">
        <a:defRPr sz="1900" kern="1200">
          <a:solidFill>
            <a:schemeClr val="tx1"/>
          </a:solidFill>
          <a:latin typeface="+mn-lt"/>
          <a:ea typeface="+mn-ea"/>
          <a:cs typeface="+mn-cs"/>
        </a:defRPr>
      </a:lvl7pPr>
      <a:lvl8pPr marL="3182471" algn="l" defTabSz="909272" rtl="0" eaLnBrk="1" latinLnBrk="0" hangingPunct="1">
        <a:defRPr sz="1900" kern="1200">
          <a:solidFill>
            <a:schemeClr val="tx1"/>
          </a:solidFill>
          <a:latin typeface="+mn-lt"/>
          <a:ea typeface="+mn-ea"/>
          <a:cs typeface="+mn-cs"/>
        </a:defRPr>
      </a:lvl8pPr>
      <a:lvl9pPr marL="3637079" algn="l" defTabSz="909272" rtl="0" eaLnBrk="1" latinLnBrk="0" hangingPunct="1">
        <a:defRPr sz="19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000000"/>
        </a:solidFill>
        <a:effectLst/>
      </p:bgPr>
    </p:bg>
    <p:spTree>
      <p:nvGrpSpPr>
        <p:cNvPr id="1" name=""/>
        <p:cNvGrpSpPr/>
        <p:nvPr/>
      </p:nvGrpSpPr>
      <p:grpSpPr>
        <a:xfrm>
          <a:off x="0" y="0"/>
          <a:ext cx="0" cy="0"/>
          <a:chOff x="0" y="0"/>
          <a:chExt cx="0" cy="0"/>
        </a:xfrm>
      </p:grpSpPr>
      <p:pic>
        <p:nvPicPr>
          <p:cNvPr id="8" name="Picture 7" descr="bg_D1.jpg"/>
          <p:cNvPicPr>
            <a:picLocks/>
          </p:cNvPicPr>
          <p:nvPr userDrawn="1"/>
        </p:nvPicPr>
        <p:blipFill>
          <a:blip r:embed="rId2"/>
          <a:stretch>
            <a:fillRect/>
          </a:stretch>
        </p:blipFill>
        <p:spPr>
          <a:xfrm>
            <a:off x="10668" y="895"/>
            <a:ext cx="12185774" cy="6856212"/>
          </a:xfrm>
          <a:prstGeom prst="rect">
            <a:avLst/>
          </a:prstGeom>
        </p:spPr>
      </p:pic>
      <p:sp>
        <p:nvSpPr>
          <p:cNvPr id="7" name="Rectangle 6"/>
          <p:cNvSpPr/>
          <p:nvPr userDrawn="1"/>
        </p:nvSpPr>
        <p:spPr>
          <a:xfrm>
            <a:off x="0" y="3"/>
            <a:ext cx="12188825" cy="2755900"/>
          </a:xfrm>
          <a:prstGeom prst="rect">
            <a:avLst/>
          </a:prstGeom>
          <a:gradFill flip="none" rotWithShape="1">
            <a:gsLst>
              <a:gs pos="0">
                <a:srgbClr val="001A38"/>
              </a:gs>
              <a:gs pos="100000">
                <a:srgbClr val="FFFFFF">
                  <a:alpha val="0"/>
                </a:srgbClr>
              </a:gs>
            </a:gsLst>
            <a:lin ang="5400000" scaled="0"/>
            <a:tileRect/>
          </a:gra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90900" tIns="45451" rIns="90900" bIns="45451" rtlCol="0" anchor="ctr"/>
          <a:lstStyle/>
          <a:p>
            <a:pPr algn="ctr"/>
            <a:endParaRPr lang="en-US" dirty="0" smtClean="0">
              <a:solidFill>
                <a:srgbClr val="FFFFFF"/>
              </a:solidFill>
            </a:endParaRPr>
          </a:p>
        </p:txBody>
      </p:sp>
      <p:sp>
        <p:nvSpPr>
          <p:cNvPr id="10" name="Rectangle 4"/>
          <p:cNvSpPr>
            <a:spLocks noChangeArrowheads="1"/>
          </p:cNvSpPr>
          <p:nvPr/>
        </p:nvSpPr>
        <p:spPr bwMode="ltGray">
          <a:xfrm>
            <a:off x="354310" y="6570865"/>
            <a:ext cx="4559499" cy="190643"/>
          </a:xfrm>
          <a:prstGeom prst="rect">
            <a:avLst/>
          </a:prstGeom>
          <a:noFill/>
          <a:ln w="9525">
            <a:noFill/>
            <a:miter lim="800000"/>
            <a:headEnd/>
            <a:tailEnd/>
          </a:ln>
          <a:effectLst/>
        </p:spPr>
        <p:txBody>
          <a:bodyPr wrap="square" lIns="81584" tIns="40842" rIns="81584" bIns="40842" anchor="b" anchorCtr="0">
            <a:spAutoFit/>
          </a:bodyPr>
          <a:lstStyle/>
          <a:p>
            <a:pPr defTabSz="809806"/>
            <a:r>
              <a:rPr lang="en-US" sz="700" dirty="0" smtClean="0">
                <a:solidFill>
                  <a:srgbClr val="C0C0C0"/>
                </a:solidFill>
              </a:rPr>
              <a:t>© 2013 Cisco and/or its affiliates. All rights reserved.</a:t>
            </a:r>
            <a:endParaRPr lang="en-US" sz="700" dirty="0">
              <a:solidFill>
                <a:srgbClr val="C0C0C0"/>
              </a:solidFill>
            </a:endParaRPr>
          </a:p>
        </p:txBody>
      </p:sp>
      <p:sp>
        <p:nvSpPr>
          <p:cNvPr id="11" name="Rectangle 5"/>
          <p:cNvSpPr>
            <a:spLocks noChangeArrowheads="1"/>
          </p:cNvSpPr>
          <p:nvPr/>
        </p:nvSpPr>
        <p:spPr bwMode="ltGray">
          <a:xfrm>
            <a:off x="10546779" y="6569626"/>
            <a:ext cx="884510" cy="190203"/>
          </a:xfrm>
          <a:prstGeom prst="rect">
            <a:avLst/>
          </a:prstGeom>
          <a:noFill/>
          <a:ln w="9525">
            <a:noFill/>
            <a:miter lim="800000"/>
            <a:headEnd/>
            <a:tailEnd/>
          </a:ln>
          <a:effectLst/>
        </p:spPr>
        <p:txBody>
          <a:bodyPr wrap="none" lIns="81584" tIns="40842" rIns="81584" bIns="40842" anchor="b">
            <a:spAutoFit/>
          </a:bodyPr>
          <a:lstStyle/>
          <a:p>
            <a:pPr algn="r" defTabSz="809806"/>
            <a:r>
              <a:rPr lang="en-US" sz="700" dirty="0">
                <a:solidFill>
                  <a:srgbClr val="C0C0C0"/>
                </a:solidFill>
              </a:rPr>
              <a:t>Cisco Confidential</a:t>
            </a:r>
          </a:p>
        </p:txBody>
      </p:sp>
      <p:sp>
        <p:nvSpPr>
          <p:cNvPr id="9" name="Rectangle 7"/>
          <p:cNvSpPr>
            <a:spLocks noChangeArrowheads="1"/>
          </p:cNvSpPr>
          <p:nvPr/>
        </p:nvSpPr>
        <p:spPr bwMode="ltGray">
          <a:xfrm>
            <a:off x="11562294" y="6565029"/>
            <a:ext cx="276452" cy="190643"/>
          </a:xfrm>
          <a:prstGeom prst="rect">
            <a:avLst/>
          </a:prstGeom>
          <a:noFill/>
          <a:ln w="9525" algn="ctr">
            <a:noFill/>
            <a:miter lim="800000"/>
            <a:headEnd/>
            <a:tailEnd/>
          </a:ln>
          <a:effectLst/>
        </p:spPr>
        <p:txBody>
          <a:bodyPr wrap="none" lIns="81584" tIns="40842" rIns="81584" bIns="40842" anchor="b">
            <a:spAutoFit/>
          </a:bodyPr>
          <a:lstStyle/>
          <a:p>
            <a:pPr algn="r" defTabSz="809806"/>
            <a:fld id="{DFCF27A5-1A5B-48D3-A060-2758FFBB1ADD}" type="slidenum">
              <a:rPr lang="en-US" sz="700">
                <a:solidFill>
                  <a:srgbClr val="C0C0C0"/>
                </a:solidFill>
              </a:rPr>
              <a:pPr algn="r" defTabSz="809806"/>
              <a:t>‹#›</a:t>
            </a:fld>
            <a:endParaRPr lang="en-US" sz="700" dirty="0">
              <a:solidFill>
                <a:srgbClr val="C0C0C0"/>
              </a:solidFill>
            </a:endParaRPr>
          </a:p>
        </p:txBody>
      </p:sp>
      <p:sp>
        <p:nvSpPr>
          <p:cNvPr id="15" name="Title Placeholder 1"/>
          <p:cNvSpPr>
            <a:spLocks noGrp="1"/>
          </p:cNvSpPr>
          <p:nvPr>
            <p:ph type="title"/>
          </p:nvPr>
        </p:nvSpPr>
        <p:spPr>
          <a:xfrm>
            <a:off x="306188" y="0"/>
            <a:ext cx="11438253" cy="838200"/>
          </a:xfrm>
          <a:prstGeom prst="rect">
            <a:avLst/>
          </a:prstGeom>
        </p:spPr>
        <p:txBody>
          <a:bodyPr vert="horz" lIns="81756" tIns="45451" rIns="81756" bIns="45451" rtlCol="0" anchor="b" anchorCtr="0">
            <a:noAutofit/>
          </a:bodyPr>
          <a:lstStyle/>
          <a:p>
            <a:r>
              <a:rPr lang="en-US" dirty="0" smtClean="0"/>
              <a:t>Slide Title Goes Here</a:t>
            </a:r>
            <a:endParaRPr lang="en-US" dirty="0"/>
          </a:p>
        </p:txBody>
      </p:sp>
    </p:spTree>
  </p:cSld>
  <p:clrMap bg1="lt1" tx1="dk1" bg2="lt2" tx2="dk2" accent1="accent1" accent2="accent2" accent3="accent3" accent4="accent4" accent5="accent5" accent6="accent6" hlink="hlink" folHlink="folHlink"/>
  <p:transition>
    <p:wipe dir="r"/>
  </p:transition>
  <p:timing>
    <p:tnLst>
      <p:par>
        <p:cTn id="1" dur="indefinite" restart="never" nodeType="tmRoot"/>
      </p:par>
    </p:tnLst>
  </p:timing>
  <p:txStyles>
    <p:titleStyle>
      <a:lvl1pPr marL="0" algn="l" defTabSz="909272" rtl="0" eaLnBrk="0" fontAlgn="auto" latinLnBrk="0" hangingPunct="0">
        <a:lnSpc>
          <a:spcPct val="80000"/>
        </a:lnSpc>
        <a:spcBef>
          <a:spcPts val="0"/>
        </a:spcBef>
        <a:spcAft>
          <a:spcPts val="0"/>
        </a:spcAft>
        <a:buNone/>
        <a:defRPr lang="en-US" sz="3600" b="0" kern="1200" spc="0" baseline="0" dirty="0">
          <a:gradFill>
            <a:gsLst>
              <a:gs pos="0">
                <a:srgbClr val="00B2F0"/>
              </a:gs>
              <a:gs pos="44000">
                <a:srgbClr val="40FFFE"/>
              </a:gs>
              <a:gs pos="100000">
                <a:srgbClr val="96CA4B"/>
              </a:gs>
            </a:gsLst>
            <a:lin ang="4800000" scaled="0"/>
          </a:gradFill>
          <a:effectLst/>
          <a:latin typeface="+mj-lt"/>
          <a:ea typeface="+mj-ea"/>
          <a:cs typeface="+mj-cs"/>
        </a:defRPr>
      </a:lvl1pPr>
    </p:titleStyle>
    <p:bodyStyle>
      <a:lvl1pPr marL="227340" indent="-227340" algn="l" defTabSz="909272" rtl="0" eaLnBrk="1" latinLnBrk="0" hangingPunct="1">
        <a:lnSpc>
          <a:spcPct val="95000"/>
        </a:lnSpc>
        <a:spcBef>
          <a:spcPts val="1440"/>
        </a:spcBef>
        <a:buClr>
          <a:srgbClr val="106FE2"/>
        </a:buClr>
        <a:buSzPct val="100000"/>
        <a:buFont typeface="Wingdings" charset="2"/>
        <a:buChar char="§"/>
        <a:tabLst/>
        <a:defRPr lang="en-US" sz="2000" kern="1200" dirty="0" smtClean="0">
          <a:solidFill>
            <a:schemeClr val="bg1"/>
          </a:solidFill>
          <a:latin typeface="+mj-lt"/>
          <a:ea typeface="+mn-ea"/>
          <a:cs typeface="+mn-cs"/>
        </a:defRPr>
      </a:lvl1pPr>
      <a:lvl2pPr marL="404215" indent="0" algn="l" defTabSz="909272" rtl="0" eaLnBrk="1" latinLnBrk="0" hangingPunct="1">
        <a:lnSpc>
          <a:spcPct val="95000"/>
        </a:lnSpc>
        <a:spcBef>
          <a:spcPts val="840"/>
        </a:spcBef>
        <a:buClr>
          <a:srgbClr val="106FE2"/>
        </a:buClr>
        <a:buFont typeface="Lucida Grande"/>
        <a:buChar char="–"/>
        <a:defRPr lang="en-US" sz="1900" kern="1200" dirty="0" smtClean="0">
          <a:solidFill>
            <a:schemeClr val="bg1"/>
          </a:solidFill>
          <a:latin typeface="+mj-lt"/>
          <a:ea typeface="+mn-ea"/>
          <a:cs typeface="+mn-cs"/>
        </a:defRPr>
      </a:lvl2pPr>
      <a:lvl3pPr marL="682018" indent="-1588" algn="l" defTabSz="909272" rtl="0" eaLnBrk="1" latinLnBrk="0" hangingPunct="1">
        <a:lnSpc>
          <a:spcPct val="95000"/>
        </a:lnSpc>
        <a:spcBef>
          <a:spcPts val="840"/>
        </a:spcBef>
        <a:buFont typeface="Arial" pitchFamily="34" charset="0"/>
        <a:buNone/>
        <a:defRPr lang="en-US" sz="1600" kern="1200" dirty="0" smtClean="0">
          <a:solidFill>
            <a:schemeClr val="bg1"/>
          </a:solidFill>
          <a:latin typeface="+mj-lt"/>
          <a:ea typeface="+mn-ea"/>
          <a:cs typeface="+mn-cs"/>
        </a:defRPr>
      </a:lvl3pPr>
      <a:lvl4pPr marL="861916" indent="0" algn="l" defTabSz="909272" rtl="0" eaLnBrk="1" latinLnBrk="0" hangingPunct="1">
        <a:lnSpc>
          <a:spcPct val="95000"/>
        </a:lnSpc>
        <a:spcBef>
          <a:spcPts val="840"/>
        </a:spcBef>
        <a:buFont typeface="Arial" pitchFamily="34" charset="0"/>
        <a:buNone/>
        <a:defRPr lang="en-US" sz="1500" kern="1200" dirty="0" smtClean="0">
          <a:solidFill>
            <a:schemeClr val="bg1"/>
          </a:solidFill>
          <a:latin typeface="+mj-lt"/>
          <a:ea typeface="+mn-ea"/>
          <a:cs typeface="+mn-cs"/>
        </a:defRPr>
      </a:lvl4pPr>
      <a:lvl5pPr marL="1024509" indent="0" algn="l" defTabSz="909272" rtl="0" eaLnBrk="1" latinLnBrk="0" hangingPunct="1">
        <a:lnSpc>
          <a:spcPct val="95000"/>
        </a:lnSpc>
        <a:spcBef>
          <a:spcPts val="840"/>
        </a:spcBef>
        <a:buFont typeface="Arial" pitchFamily="34" charset="0"/>
        <a:buNone/>
        <a:defRPr lang="en-US" sz="1500" kern="1200" dirty="0">
          <a:solidFill>
            <a:schemeClr val="bg1"/>
          </a:solidFill>
          <a:latin typeface="+mj-lt"/>
          <a:ea typeface="+mn-ea"/>
          <a:cs typeface="+mn-cs"/>
        </a:defRPr>
      </a:lvl5pPr>
      <a:lvl6pPr marL="2500554" indent="-227340" algn="l" defTabSz="90927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55073" indent="-227340" algn="l" defTabSz="90927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09758" indent="-227340" algn="l" defTabSz="90927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64392" indent="-227340" algn="l" defTabSz="90927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09272" rtl="0" eaLnBrk="1" latinLnBrk="0" hangingPunct="1">
        <a:defRPr sz="1900" kern="1200">
          <a:solidFill>
            <a:schemeClr val="tx1"/>
          </a:solidFill>
          <a:latin typeface="+mn-lt"/>
          <a:ea typeface="+mn-ea"/>
          <a:cs typeface="+mn-cs"/>
        </a:defRPr>
      </a:lvl1pPr>
      <a:lvl2pPr marL="454584" algn="l" defTabSz="909272" rtl="0" eaLnBrk="1" latinLnBrk="0" hangingPunct="1">
        <a:defRPr sz="1900" kern="1200">
          <a:solidFill>
            <a:schemeClr val="tx1"/>
          </a:solidFill>
          <a:latin typeface="+mn-lt"/>
          <a:ea typeface="+mn-ea"/>
          <a:cs typeface="+mn-cs"/>
        </a:defRPr>
      </a:lvl2pPr>
      <a:lvl3pPr marL="909272" algn="l" defTabSz="909272" rtl="0" eaLnBrk="1" latinLnBrk="0" hangingPunct="1">
        <a:defRPr sz="1900" kern="1200">
          <a:solidFill>
            <a:schemeClr val="tx1"/>
          </a:solidFill>
          <a:latin typeface="+mn-lt"/>
          <a:ea typeface="+mn-ea"/>
          <a:cs typeface="+mn-cs"/>
        </a:defRPr>
      </a:lvl3pPr>
      <a:lvl4pPr marL="1363927" algn="l" defTabSz="909272" rtl="0" eaLnBrk="1" latinLnBrk="0" hangingPunct="1">
        <a:defRPr sz="1900" kern="1200">
          <a:solidFill>
            <a:schemeClr val="tx1"/>
          </a:solidFill>
          <a:latin typeface="+mn-lt"/>
          <a:ea typeface="+mn-ea"/>
          <a:cs typeface="+mn-cs"/>
        </a:defRPr>
      </a:lvl4pPr>
      <a:lvl5pPr marL="1818542" algn="l" defTabSz="909272" rtl="0" eaLnBrk="1" latinLnBrk="0" hangingPunct="1">
        <a:defRPr sz="1900" kern="1200">
          <a:solidFill>
            <a:schemeClr val="tx1"/>
          </a:solidFill>
          <a:latin typeface="+mn-lt"/>
          <a:ea typeface="+mn-ea"/>
          <a:cs typeface="+mn-cs"/>
        </a:defRPr>
      </a:lvl5pPr>
      <a:lvl6pPr marL="2273129" algn="l" defTabSz="909272" rtl="0" eaLnBrk="1" latinLnBrk="0" hangingPunct="1">
        <a:defRPr sz="1900" kern="1200">
          <a:solidFill>
            <a:schemeClr val="tx1"/>
          </a:solidFill>
          <a:latin typeface="+mn-lt"/>
          <a:ea typeface="+mn-ea"/>
          <a:cs typeface="+mn-cs"/>
        </a:defRPr>
      </a:lvl6pPr>
      <a:lvl7pPr marL="2727808" algn="l" defTabSz="909272" rtl="0" eaLnBrk="1" latinLnBrk="0" hangingPunct="1">
        <a:defRPr sz="1900" kern="1200">
          <a:solidFill>
            <a:schemeClr val="tx1"/>
          </a:solidFill>
          <a:latin typeface="+mn-lt"/>
          <a:ea typeface="+mn-ea"/>
          <a:cs typeface="+mn-cs"/>
        </a:defRPr>
      </a:lvl7pPr>
      <a:lvl8pPr marL="3182471" algn="l" defTabSz="909272" rtl="0" eaLnBrk="1" latinLnBrk="0" hangingPunct="1">
        <a:defRPr sz="1900" kern="1200">
          <a:solidFill>
            <a:schemeClr val="tx1"/>
          </a:solidFill>
          <a:latin typeface="+mn-lt"/>
          <a:ea typeface="+mn-ea"/>
          <a:cs typeface="+mn-cs"/>
        </a:defRPr>
      </a:lvl8pPr>
      <a:lvl9pPr marL="3637079" algn="l" defTabSz="909272" rtl="0" eaLnBrk="1" latinLnBrk="0" hangingPunct="1">
        <a:defRPr sz="19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000000"/>
        </a:solidFill>
        <a:effectLst/>
      </p:bgPr>
    </p:bg>
    <p:spTree>
      <p:nvGrpSpPr>
        <p:cNvPr id="1" name=""/>
        <p:cNvGrpSpPr/>
        <p:nvPr/>
      </p:nvGrpSpPr>
      <p:grpSpPr>
        <a:xfrm>
          <a:off x="0" y="0"/>
          <a:ext cx="0" cy="0"/>
          <a:chOff x="0" y="0"/>
          <a:chExt cx="0" cy="0"/>
        </a:xfrm>
      </p:grpSpPr>
      <p:pic>
        <p:nvPicPr>
          <p:cNvPr id="8" name="Picture 7" descr="bg_D1.jpg"/>
          <p:cNvPicPr>
            <a:picLocks/>
          </p:cNvPicPr>
          <p:nvPr userDrawn="1"/>
        </p:nvPicPr>
        <p:blipFill>
          <a:blip r:embed="rId2"/>
          <a:stretch>
            <a:fillRect/>
          </a:stretch>
        </p:blipFill>
        <p:spPr>
          <a:xfrm>
            <a:off x="10668" y="895"/>
            <a:ext cx="12185774" cy="6856212"/>
          </a:xfrm>
          <a:prstGeom prst="rect">
            <a:avLst/>
          </a:prstGeom>
        </p:spPr>
      </p:pic>
      <p:sp>
        <p:nvSpPr>
          <p:cNvPr id="7" name="Rectangle 6"/>
          <p:cNvSpPr/>
          <p:nvPr userDrawn="1"/>
        </p:nvSpPr>
        <p:spPr>
          <a:xfrm>
            <a:off x="0" y="3"/>
            <a:ext cx="12188825" cy="2755900"/>
          </a:xfrm>
          <a:prstGeom prst="rect">
            <a:avLst/>
          </a:prstGeom>
          <a:gradFill flip="none" rotWithShape="1">
            <a:gsLst>
              <a:gs pos="0">
                <a:srgbClr val="001A38"/>
              </a:gs>
              <a:gs pos="100000">
                <a:srgbClr val="FFFFFF">
                  <a:alpha val="0"/>
                </a:srgbClr>
              </a:gs>
            </a:gsLst>
            <a:lin ang="5400000" scaled="0"/>
            <a:tileRect/>
          </a:gra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90900" tIns="45451" rIns="90900" bIns="45451" rtlCol="0" anchor="ctr"/>
          <a:lstStyle/>
          <a:p>
            <a:pPr algn="ctr"/>
            <a:endParaRPr lang="en-US" dirty="0" smtClean="0">
              <a:solidFill>
                <a:srgbClr val="FFFFFF"/>
              </a:solidFill>
            </a:endParaRPr>
          </a:p>
        </p:txBody>
      </p:sp>
      <p:sp>
        <p:nvSpPr>
          <p:cNvPr id="10" name="Rectangle 4"/>
          <p:cNvSpPr>
            <a:spLocks noChangeArrowheads="1"/>
          </p:cNvSpPr>
          <p:nvPr/>
        </p:nvSpPr>
        <p:spPr bwMode="ltGray">
          <a:xfrm>
            <a:off x="354310" y="6570865"/>
            <a:ext cx="4559499" cy="190643"/>
          </a:xfrm>
          <a:prstGeom prst="rect">
            <a:avLst/>
          </a:prstGeom>
          <a:noFill/>
          <a:ln w="9525">
            <a:noFill/>
            <a:miter lim="800000"/>
            <a:headEnd/>
            <a:tailEnd/>
          </a:ln>
          <a:effectLst/>
        </p:spPr>
        <p:txBody>
          <a:bodyPr wrap="square" lIns="81584" tIns="40842" rIns="81584" bIns="40842" anchor="b" anchorCtr="0">
            <a:spAutoFit/>
          </a:bodyPr>
          <a:lstStyle/>
          <a:p>
            <a:pPr defTabSz="809806"/>
            <a:r>
              <a:rPr lang="en-US" sz="700" dirty="0" smtClean="0">
                <a:solidFill>
                  <a:srgbClr val="C0C0C0"/>
                </a:solidFill>
              </a:rPr>
              <a:t>© 2013 Cisco and/or its affiliates. All rights reserved.</a:t>
            </a:r>
            <a:endParaRPr lang="en-US" sz="700" dirty="0">
              <a:solidFill>
                <a:srgbClr val="C0C0C0"/>
              </a:solidFill>
            </a:endParaRPr>
          </a:p>
        </p:txBody>
      </p:sp>
      <p:sp>
        <p:nvSpPr>
          <p:cNvPr id="11" name="Rectangle 5"/>
          <p:cNvSpPr>
            <a:spLocks noChangeArrowheads="1"/>
          </p:cNvSpPr>
          <p:nvPr/>
        </p:nvSpPr>
        <p:spPr bwMode="ltGray">
          <a:xfrm>
            <a:off x="10546779" y="6569626"/>
            <a:ext cx="884510" cy="190203"/>
          </a:xfrm>
          <a:prstGeom prst="rect">
            <a:avLst/>
          </a:prstGeom>
          <a:noFill/>
          <a:ln w="9525">
            <a:noFill/>
            <a:miter lim="800000"/>
            <a:headEnd/>
            <a:tailEnd/>
          </a:ln>
          <a:effectLst/>
        </p:spPr>
        <p:txBody>
          <a:bodyPr wrap="none" lIns="81584" tIns="40842" rIns="81584" bIns="40842" anchor="b">
            <a:spAutoFit/>
          </a:bodyPr>
          <a:lstStyle/>
          <a:p>
            <a:pPr algn="r" defTabSz="809806"/>
            <a:r>
              <a:rPr lang="en-US" sz="700" dirty="0">
                <a:solidFill>
                  <a:srgbClr val="C0C0C0"/>
                </a:solidFill>
              </a:rPr>
              <a:t>Cisco Confidential</a:t>
            </a:r>
          </a:p>
        </p:txBody>
      </p:sp>
      <p:sp>
        <p:nvSpPr>
          <p:cNvPr id="9" name="Rectangle 7"/>
          <p:cNvSpPr>
            <a:spLocks noChangeArrowheads="1"/>
          </p:cNvSpPr>
          <p:nvPr/>
        </p:nvSpPr>
        <p:spPr bwMode="ltGray">
          <a:xfrm>
            <a:off x="11562294" y="6565029"/>
            <a:ext cx="276452" cy="190643"/>
          </a:xfrm>
          <a:prstGeom prst="rect">
            <a:avLst/>
          </a:prstGeom>
          <a:noFill/>
          <a:ln w="9525" algn="ctr">
            <a:noFill/>
            <a:miter lim="800000"/>
            <a:headEnd/>
            <a:tailEnd/>
          </a:ln>
          <a:effectLst/>
        </p:spPr>
        <p:txBody>
          <a:bodyPr wrap="none" lIns="81584" tIns="40842" rIns="81584" bIns="40842" anchor="b">
            <a:spAutoFit/>
          </a:bodyPr>
          <a:lstStyle/>
          <a:p>
            <a:pPr algn="r" defTabSz="809806"/>
            <a:fld id="{DFCF27A5-1A5B-48D3-A060-2758FFBB1ADD}" type="slidenum">
              <a:rPr lang="en-US" sz="700">
                <a:solidFill>
                  <a:srgbClr val="C0C0C0"/>
                </a:solidFill>
              </a:rPr>
              <a:pPr algn="r" defTabSz="809806"/>
              <a:t>‹#›</a:t>
            </a:fld>
            <a:endParaRPr lang="en-US" sz="700" dirty="0">
              <a:solidFill>
                <a:srgbClr val="C0C0C0"/>
              </a:solidFill>
            </a:endParaRPr>
          </a:p>
        </p:txBody>
      </p:sp>
      <p:sp>
        <p:nvSpPr>
          <p:cNvPr id="15" name="Title Placeholder 1"/>
          <p:cNvSpPr>
            <a:spLocks noGrp="1"/>
          </p:cNvSpPr>
          <p:nvPr>
            <p:ph type="title"/>
          </p:nvPr>
        </p:nvSpPr>
        <p:spPr>
          <a:xfrm>
            <a:off x="306188" y="0"/>
            <a:ext cx="11438253" cy="838200"/>
          </a:xfrm>
          <a:prstGeom prst="rect">
            <a:avLst/>
          </a:prstGeom>
        </p:spPr>
        <p:txBody>
          <a:bodyPr vert="horz" lIns="81756" tIns="45451" rIns="81756" bIns="45451" rtlCol="0" anchor="b" anchorCtr="0">
            <a:noAutofit/>
          </a:bodyPr>
          <a:lstStyle/>
          <a:p>
            <a:r>
              <a:rPr lang="en-US" dirty="0" smtClean="0"/>
              <a:t>Slide Title Goes Here</a:t>
            </a:r>
            <a:endParaRPr lang="en-US" dirty="0"/>
          </a:p>
        </p:txBody>
      </p:sp>
    </p:spTree>
  </p:cSld>
  <p:clrMap bg1="lt1" tx1="dk1" bg2="lt2" tx2="dk2" accent1="accent1" accent2="accent2" accent3="accent3" accent4="accent4" accent5="accent5" accent6="accent6" hlink="hlink" folHlink="folHlink"/>
  <p:transition>
    <p:wipe dir="r"/>
  </p:transition>
  <p:timing>
    <p:tnLst>
      <p:par>
        <p:cTn id="1" dur="indefinite" restart="never" nodeType="tmRoot"/>
      </p:par>
    </p:tnLst>
  </p:timing>
  <p:txStyles>
    <p:titleStyle>
      <a:lvl1pPr marL="0" algn="l" defTabSz="909272" rtl="0" eaLnBrk="0" fontAlgn="auto" latinLnBrk="0" hangingPunct="0">
        <a:lnSpc>
          <a:spcPct val="80000"/>
        </a:lnSpc>
        <a:spcBef>
          <a:spcPts val="0"/>
        </a:spcBef>
        <a:spcAft>
          <a:spcPts val="0"/>
        </a:spcAft>
        <a:buNone/>
        <a:defRPr lang="en-US" sz="3600" b="0" kern="1200" spc="0" baseline="0" dirty="0">
          <a:gradFill>
            <a:gsLst>
              <a:gs pos="0">
                <a:srgbClr val="00B2F0"/>
              </a:gs>
              <a:gs pos="44000">
                <a:srgbClr val="40FFFE"/>
              </a:gs>
              <a:gs pos="100000">
                <a:srgbClr val="96CA4B"/>
              </a:gs>
            </a:gsLst>
            <a:lin ang="4800000" scaled="0"/>
          </a:gradFill>
          <a:effectLst/>
          <a:latin typeface="+mj-lt"/>
          <a:ea typeface="+mj-ea"/>
          <a:cs typeface="+mj-cs"/>
        </a:defRPr>
      </a:lvl1pPr>
    </p:titleStyle>
    <p:bodyStyle>
      <a:lvl1pPr marL="227340" indent="-227340" algn="l" defTabSz="909272" rtl="0" eaLnBrk="1" latinLnBrk="0" hangingPunct="1">
        <a:lnSpc>
          <a:spcPct val="95000"/>
        </a:lnSpc>
        <a:spcBef>
          <a:spcPts val="1440"/>
        </a:spcBef>
        <a:buClr>
          <a:srgbClr val="106FE2"/>
        </a:buClr>
        <a:buSzPct val="100000"/>
        <a:buFont typeface="Wingdings" charset="2"/>
        <a:buChar char="§"/>
        <a:tabLst/>
        <a:defRPr lang="en-US" sz="2000" kern="1200" dirty="0" smtClean="0">
          <a:solidFill>
            <a:schemeClr val="bg1"/>
          </a:solidFill>
          <a:latin typeface="+mj-lt"/>
          <a:ea typeface="+mn-ea"/>
          <a:cs typeface="+mn-cs"/>
        </a:defRPr>
      </a:lvl1pPr>
      <a:lvl2pPr marL="404215" indent="0" algn="l" defTabSz="909272" rtl="0" eaLnBrk="1" latinLnBrk="0" hangingPunct="1">
        <a:lnSpc>
          <a:spcPct val="95000"/>
        </a:lnSpc>
        <a:spcBef>
          <a:spcPts val="840"/>
        </a:spcBef>
        <a:buClr>
          <a:srgbClr val="106FE2"/>
        </a:buClr>
        <a:buFont typeface="Lucida Grande"/>
        <a:buChar char="–"/>
        <a:defRPr lang="en-US" sz="1900" kern="1200" dirty="0" smtClean="0">
          <a:solidFill>
            <a:schemeClr val="bg1"/>
          </a:solidFill>
          <a:latin typeface="+mj-lt"/>
          <a:ea typeface="+mn-ea"/>
          <a:cs typeface="+mn-cs"/>
        </a:defRPr>
      </a:lvl2pPr>
      <a:lvl3pPr marL="682018" indent="-1588" algn="l" defTabSz="909272" rtl="0" eaLnBrk="1" latinLnBrk="0" hangingPunct="1">
        <a:lnSpc>
          <a:spcPct val="95000"/>
        </a:lnSpc>
        <a:spcBef>
          <a:spcPts val="840"/>
        </a:spcBef>
        <a:buFont typeface="Arial" pitchFamily="34" charset="0"/>
        <a:buNone/>
        <a:defRPr lang="en-US" sz="1600" kern="1200" dirty="0" smtClean="0">
          <a:solidFill>
            <a:schemeClr val="bg1"/>
          </a:solidFill>
          <a:latin typeface="+mj-lt"/>
          <a:ea typeface="+mn-ea"/>
          <a:cs typeface="+mn-cs"/>
        </a:defRPr>
      </a:lvl3pPr>
      <a:lvl4pPr marL="861916" indent="0" algn="l" defTabSz="909272" rtl="0" eaLnBrk="1" latinLnBrk="0" hangingPunct="1">
        <a:lnSpc>
          <a:spcPct val="95000"/>
        </a:lnSpc>
        <a:spcBef>
          <a:spcPts val="840"/>
        </a:spcBef>
        <a:buFont typeface="Arial" pitchFamily="34" charset="0"/>
        <a:buNone/>
        <a:defRPr lang="en-US" sz="1500" kern="1200" dirty="0" smtClean="0">
          <a:solidFill>
            <a:schemeClr val="bg1"/>
          </a:solidFill>
          <a:latin typeface="+mj-lt"/>
          <a:ea typeface="+mn-ea"/>
          <a:cs typeface="+mn-cs"/>
        </a:defRPr>
      </a:lvl4pPr>
      <a:lvl5pPr marL="1024509" indent="0" algn="l" defTabSz="909272" rtl="0" eaLnBrk="1" latinLnBrk="0" hangingPunct="1">
        <a:lnSpc>
          <a:spcPct val="95000"/>
        </a:lnSpc>
        <a:spcBef>
          <a:spcPts val="840"/>
        </a:spcBef>
        <a:buFont typeface="Arial" pitchFamily="34" charset="0"/>
        <a:buNone/>
        <a:defRPr lang="en-US" sz="1500" kern="1200" dirty="0">
          <a:solidFill>
            <a:schemeClr val="bg1"/>
          </a:solidFill>
          <a:latin typeface="+mj-lt"/>
          <a:ea typeface="+mn-ea"/>
          <a:cs typeface="+mn-cs"/>
        </a:defRPr>
      </a:lvl5pPr>
      <a:lvl6pPr marL="2500554" indent="-227340" algn="l" defTabSz="90927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55073" indent="-227340" algn="l" defTabSz="90927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09758" indent="-227340" algn="l" defTabSz="90927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64392" indent="-227340" algn="l" defTabSz="90927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09272" rtl="0" eaLnBrk="1" latinLnBrk="0" hangingPunct="1">
        <a:defRPr sz="1900" kern="1200">
          <a:solidFill>
            <a:schemeClr val="tx1"/>
          </a:solidFill>
          <a:latin typeface="+mn-lt"/>
          <a:ea typeface="+mn-ea"/>
          <a:cs typeface="+mn-cs"/>
        </a:defRPr>
      </a:lvl1pPr>
      <a:lvl2pPr marL="454584" algn="l" defTabSz="909272" rtl="0" eaLnBrk="1" latinLnBrk="0" hangingPunct="1">
        <a:defRPr sz="1900" kern="1200">
          <a:solidFill>
            <a:schemeClr val="tx1"/>
          </a:solidFill>
          <a:latin typeface="+mn-lt"/>
          <a:ea typeface="+mn-ea"/>
          <a:cs typeface="+mn-cs"/>
        </a:defRPr>
      </a:lvl2pPr>
      <a:lvl3pPr marL="909272" algn="l" defTabSz="909272" rtl="0" eaLnBrk="1" latinLnBrk="0" hangingPunct="1">
        <a:defRPr sz="1900" kern="1200">
          <a:solidFill>
            <a:schemeClr val="tx1"/>
          </a:solidFill>
          <a:latin typeface="+mn-lt"/>
          <a:ea typeface="+mn-ea"/>
          <a:cs typeface="+mn-cs"/>
        </a:defRPr>
      </a:lvl3pPr>
      <a:lvl4pPr marL="1363927" algn="l" defTabSz="909272" rtl="0" eaLnBrk="1" latinLnBrk="0" hangingPunct="1">
        <a:defRPr sz="1900" kern="1200">
          <a:solidFill>
            <a:schemeClr val="tx1"/>
          </a:solidFill>
          <a:latin typeface="+mn-lt"/>
          <a:ea typeface="+mn-ea"/>
          <a:cs typeface="+mn-cs"/>
        </a:defRPr>
      </a:lvl4pPr>
      <a:lvl5pPr marL="1818542" algn="l" defTabSz="909272" rtl="0" eaLnBrk="1" latinLnBrk="0" hangingPunct="1">
        <a:defRPr sz="1900" kern="1200">
          <a:solidFill>
            <a:schemeClr val="tx1"/>
          </a:solidFill>
          <a:latin typeface="+mn-lt"/>
          <a:ea typeface="+mn-ea"/>
          <a:cs typeface="+mn-cs"/>
        </a:defRPr>
      </a:lvl5pPr>
      <a:lvl6pPr marL="2273129" algn="l" defTabSz="909272" rtl="0" eaLnBrk="1" latinLnBrk="0" hangingPunct="1">
        <a:defRPr sz="1900" kern="1200">
          <a:solidFill>
            <a:schemeClr val="tx1"/>
          </a:solidFill>
          <a:latin typeface="+mn-lt"/>
          <a:ea typeface="+mn-ea"/>
          <a:cs typeface="+mn-cs"/>
        </a:defRPr>
      </a:lvl6pPr>
      <a:lvl7pPr marL="2727808" algn="l" defTabSz="909272" rtl="0" eaLnBrk="1" latinLnBrk="0" hangingPunct="1">
        <a:defRPr sz="1900" kern="1200">
          <a:solidFill>
            <a:schemeClr val="tx1"/>
          </a:solidFill>
          <a:latin typeface="+mn-lt"/>
          <a:ea typeface="+mn-ea"/>
          <a:cs typeface="+mn-cs"/>
        </a:defRPr>
      </a:lvl7pPr>
      <a:lvl8pPr marL="3182471" algn="l" defTabSz="909272" rtl="0" eaLnBrk="1" latinLnBrk="0" hangingPunct="1">
        <a:defRPr sz="1900" kern="1200">
          <a:solidFill>
            <a:schemeClr val="tx1"/>
          </a:solidFill>
          <a:latin typeface="+mn-lt"/>
          <a:ea typeface="+mn-ea"/>
          <a:cs typeface="+mn-cs"/>
        </a:defRPr>
      </a:lvl8pPr>
      <a:lvl9pPr marL="3637079" algn="l" defTabSz="909272" rtl="0" eaLnBrk="1" latinLnBrk="0" hangingPunct="1">
        <a:defRPr sz="19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rgbClr val="000000"/>
        </a:solidFill>
        <a:effectLst/>
      </p:bgPr>
    </p:bg>
    <p:spTree>
      <p:nvGrpSpPr>
        <p:cNvPr id="1" name=""/>
        <p:cNvGrpSpPr/>
        <p:nvPr/>
      </p:nvGrpSpPr>
      <p:grpSpPr>
        <a:xfrm>
          <a:off x="0" y="0"/>
          <a:ext cx="0" cy="0"/>
          <a:chOff x="0" y="0"/>
          <a:chExt cx="0" cy="0"/>
        </a:xfrm>
      </p:grpSpPr>
      <p:pic>
        <p:nvPicPr>
          <p:cNvPr id="8" name="Picture 7" descr="bg_D1.jpg"/>
          <p:cNvPicPr>
            <a:picLocks/>
          </p:cNvPicPr>
          <p:nvPr userDrawn="1"/>
        </p:nvPicPr>
        <p:blipFill>
          <a:blip r:embed="rId2"/>
          <a:stretch>
            <a:fillRect/>
          </a:stretch>
        </p:blipFill>
        <p:spPr>
          <a:xfrm>
            <a:off x="10668" y="895"/>
            <a:ext cx="12185774" cy="6856212"/>
          </a:xfrm>
          <a:prstGeom prst="rect">
            <a:avLst/>
          </a:prstGeom>
        </p:spPr>
      </p:pic>
      <p:sp>
        <p:nvSpPr>
          <p:cNvPr id="7" name="Rectangle 6"/>
          <p:cNvSpPr/>
          <p:nvPr userDrawn="1"/>
        </p:nvSpPr>
        <p:spPr>
          <a:xfrm>
            <a:off x="0" y="3"/>
            <a:ext cx="12188825" cy="2755900"/>
          </a:xfrm>
          <a:prstGeom prst="rect">
            <a:avLst/>
          </a:prstGeom>
          <a:gradFill flip="none" rotWithShape="1">
            <a:gsLst>
              <a:gs pos="0">
                <a:srgbClr val="001A38"/>
              </a:gs>
              <a:gs pos="100000">
                <a:srgbClr val="FFFFFF">
                  <a:alpha val="0"/>
                </a:srgbClr>
              </a:gs>
            </a:gsLst>
            <a:lin ang="5400000" scaled="0"/>
            <a:tileRect/>
          </a:gra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90900" tIns="45451" rIns="90900" bIns="45451" rtlCol="0" anchor="ctr"/>
          <a:lstStyle/>
          <a:p>
            <a:pPr algn="ctr"/>
            <a:endParaRPr lang="en-US" dirty="0" smtClean="0">
              <a:solidFill>
                <a:srgbClr val="FFFFFF"/>
              </a:solidFill>
            </a:endParaRPr>
          </a:p>
        </p:txBody>
      </p:sp>
      <p:sp>
        <p:nvSpPr>
          <p:cNvPr id="10" name="Rectangle 4"/>
          <p:cNvSpPr>
            <a:spLocks noChangeArrowheads="1"/>
          </p:cNvSpPr>
          <p:nvPr/>
        </p:nvSpPr>
        <p:spPr bwMode="ltGray">
          <a:xfrm>
            <a:off x="354310" y="6570865"/>
            <a:ext cx="4559499" cy="190643"/>
          </a:xfrm>
          <a:prstGeom prst="rect">
            <a:avLst/>
          </a:prstGeom>
          <a:noFill/>
          <a:ln w="9525">
            <a:noFill/>
            <a:miter lim="800000"/>
            <a:headEnd/>
            <a:tailEnd/>
          </a:ln>
          <a:effectLst/>
        </p:spPr>
        <p:txBody>
          <a:bodyPr wrap="square" lIns="81584" tIns="40842" rIns="81584" bIns="40842" anchor="b" anchorCtr="0">
            <a:spAutoFit/>
          </a:bodyPr>
          <a:lstStyle/>
          <a:p>
            <a:pPr defTabSz="809806"/>
            <a:r>
              <a:rPr lang="en-US" sz="700" dirty="0" smtClean="0">
                <a:solidFill>
                  <a:srgbClr val="C0C0C0"/>
                </a:solidFill>
              </a:rPr>
              <a:t>© 2013 Cisco and/or its affiliates. All rights reserved.</a:t>
            </a:r>
            <a:endParaRPr lang="en-US" sz="700" dirty="0">
              <a:solidFill>
                <a:srgbClr val="C0C0C0"/>
              </a:solidFill>
            </a:endParaRPr>
          </a:p>
        </p:txBody>
      </p:sp>
      <p:sp>
        <p:nvSpPr>
          <p:cNvPr id="11" name="Rectangle 5"/>
          <p:cNvSpPr>
            <a:spLocks noChangeArrowheads="1"/>
          </p:cNvSpPr>
          <p:nvPr/>
        </p:nvSpPr>
        <p:spPr bwMode="ltGray">
          <a:xfrm>
            <a:off x="10546779" y="6569626"/>
            <a:ext cx="884510" cy="190203"/>
          </a:xfrm>
          <a:prstGeom prst="rect">
            <a:avLst/>
          </a:prstGeom>
          <a:noFill/>
          <a:ln w="9525">
            <a:noFill/>
            <a:miter lim="800000"/>
            <a:headEnd/>
            <a:tailEnd/>
          </a:ln>
          <a:effectLst/>
        </p:spPr>
        <p:txBody>
          <a:bodyPr wrap="none" lIns="81584" tIns="40842" rIns="81584" bIns="40842" anchor="b">
            <a:spAutoFit/>
          </a:bodyPr>
          <a:lstStyle/>
          <a:p>
            <a:pPr algn="r" defTabSz="809806"/>
            <a:r>
              <a:rPr lang="en-US" sz="700" dirty="0">
                <a:solidFill>
                  <a:srgbClr val="C0C0C0"/>
                </a:solidFill>
              </a:rPr>
              <a:t>Cisco Confidential</a:t>
            </a:r>
          </a:p>
        </p:txBody>
      </p:sp>
      <p:sp>
        <p:nvSpPr>
          <p:cNvPr id="9" name="Rectangle 7"/>
          <p:cNvSpPr>
            <a:spLocks noChangeArrowheads="1"/>
          </p:cNvSpPr>
          <p:nvPr/>
        </p:nvSpPr>
        <p:spPr bwMode="ltGray">
          <a:xfrm>
            <a:off x="11562294" y="6565029"/>
            <a:ext cx="276452" cy="190643"/>
          </a:xfrm>
          <a:prstGeom prst="rect">
            <a:avLst/>
          </a:prstGeom>
          <a:noFill/>
          <a:ln w="9525" algn="ctr">
            <a:noFill/>
            <a:miter lim="800000"/>
            <a:headEnd/>
            <a:tailEnd/>
          </a:ln>
          <a:effectLst/>
        </p:spPr>
        <p:txBody>
          <a:bodyPr wrap="none" lIns="81584" tIns="40842" rIns="81584" bIns="40842" anchor="b">
            <a:spAutoFit/>
          </a:bodyPr>
          <a:lstStyle/>
          <a:p>
            <a:pPr algn="r" defTabSz="809806"/>
            <a:fld id="{DFCF27A5-1A5B-48D3-A060-2758FFBB1ADD}" type="slidenum">
              <a:rPr lang="en-US" sz="700">
                <a:solidFill>
                  <a:srgbClr val="C0C0C0"/>
                </a:solidFill>
              </a:rPr>
              <a:pPr algn="r" defTabSz="809806"/>
              <a:t>‹#›</a:t>
            </a:fld>
            <a:endParaRPr lang="en-US" sz="700" dirty="0">
              <a:solidFill>
                <a:srgbClr val="C0C0C0"/>
              </a:solidFill>
            </a:endParaRPr>
          </a:p>
        </p:txBody>
      </p:sp>
      <p:sp>
        <p:nvSpPr>
          <p:cNvPr id="15" name="Title Placeholder 1"/>
          <p:cNvSpPr>
            <a:spLocks noGrp="1"/>
          </p:cNvSpPr>
          <p:nvPr>
            <p:ph type="title"/>
          </p:nvPr>
        </p:nvSpPr>
        <p:spPr>
          <a:xfrm>
            <a:off x="306188" y="0"/>
            <a:ext cx="11438253" cy="838200"/>
          </a:xfrm>
          <a:prstGeom prst="rect">
            <a:avLst/>
          </a:prstGeom>
        </p:spPr>
        <p:txBody>
          <a:bodyPr vert="horz" lIns="81756" tIns="45451" rIns="81756" bIns="45451" rtlCol="0" anchor="b" anchorCtr="0">
            <a:noAutofit/>
          </a:bodyPr>
          <a:lstStyle/>
          <a:p>
            <a:r>
              <a:rPr lang="en-US" dirty="0" smtClean="0"/>
              <a:t>Slide Title Goes Here</a:t>
            </a:r>
            <a:endParaRPr lang="en-US" dirty="0"/>
          </a:p>
        </p:txBody>
      </p:sp>
    </p:spTree>
  </p:cSld>
  <p:clrMap bg1="lt1" tx1="dk1" bg2="lt2" tx2="dk2" accent1="accent1" accent2="accent2" accent3="accent3" accent4="accent4" accent5="accent5" accent6="accent6" hlink="hlink" folHlink="folHlink"/>
  <p:transition>
    <p:wipe dir="r"/>
  </p:transition>
  <p:timing>
    <p:tnLst>
      <p:par>
        <p:cTn id="1" dur="indefinite" restart="never" nodeType="tmRoot"/>
      </p:par>
    </p:tnLst>
  </p:timing>
  <p:txStyles>
    <p:titleStyle>
      <a:lvl1pPr marL="0" algn="l" defTabSz="909272" rtl="0" eaLnBrk="0" fontAlgn="auto" latinLnBrk="0" hangingPunct="0">
        <a:lnSpc>
          <a:spcPct val="80000"/>
        </a:lnSpc>
        <a:spcBef>
          <a:spcPts val="0"/>
        </a:spcBef>
        <a:spcAft>
          <a:spcPts val="0"/>
        </a:spcAft>
        <a:buNone/>
        <a:defRPr lang="en-US" sz="3600" b="0" kern="1200" spc="0" baseline="0" dirty="0">
          <a:gradFill>
            <a:gsLst>
              <a:gs pos="0">
                <a:srgbClr val="00B2F0"/>
              </a:gs>
              <a:gs pos="44000">
                <a:srgbClr val="40FFFE"/>
              </a:gs>
              <a:gs pos="100000">
                <a:srgbClr val="96CA4B"/>
              </a:gs>
            </a:gsLst>
            <a:lin ang="4800000" scaled="0"/>
          </a:gradFill>
          <a:effectLst/>
          <a:latin typeface="+mj-lt"/>
          <a:ea typeface="+mj-ea"/>
          <a:cs typeface="+mj-cs"/>
        </a:defRPr>
      </a:lvl1pPr>
    </p:titleStyle>
    <p:bodyStyle>
      <a:lvl1pPr marL="227340" indent="-227340" algn="l" defTabSz="909272" rtl="0" eaLnBrk="1" latinLnBrk="0" hangingPunct="1">
        <a:lnSpc>
          <a:spcPct val="95000"/>
        </a:lnSpc>
        <a:spcBef>
          <a:spcPts val="1440"/>
        </a:spcBef>
        <a:buClr>
          <a:srgbClr val="106FE2"/>
        </a:buClr>
        <a:buSzPct val="100000"/>
        <a:buFont typeface="Wingdings" charset="2"/>
        <a:buChar char="§"/>
        <a:tabLst/>
        <a:defRPr lang="en-US" sz="2000" kern="1200" dirty="0" smtClean="0">
          <a:solidFill>
            <a:schemeClr val="bg1"/>
          </a:solidFill>
          <a:latin typeface="+mj-lt"/>
          <a:ea typeface="+mn-ea"/>
          <a:cs typeface="+mn-cs"/>
        </a:defRPr>
      </a:lvl1pPr>
      <a:lvl2pPr marL="404215" indent="0" algn="l" defTabSz="909272" rtl="0" eaLnBrk="1" latinLnBrk="0" hangingPunct="1">
        <a:lnSpc>
          <a:spcPct val="95000"/>
        </a:lnSpc>
        <a:spcBef>
          <a:spcPts val="840"/>
        </a:spcBef>
        <a:buClr>
          <a:srgbClr val="106FE2"/>
        </a:buClr>
        <a:buFont typeface="Lucida Grande"/>
        <a:buChar char="–"/>
        <a:defRPr lang="en-US" sz="1900" kern="1200" dirty="0" smtClean="0">
          <a:solidFill>
            <a:schemeClr val="bg1"/>
          </a:solidFill>
          <a:latin typeface="+mj-lt"/>
          <a:ea typeface="+mn-ea"/>
          <a:cs typeface="+mn-cs"/>
        </a:defRPr>
      </a:lvl2pPr>
      <a:lvl3pPr marL="682018" indent="-1588" algn="l" defTabSz="909272" rtl="0" eaLnBrk="1" latinLnBrk="0" hangingPunct="1">
        <a:lnSpc>
          <a:spcPct val="95000"/>
        </a:lnSpc>
        <a:spcBef>
          <a:spcPts val="840"/>
        </a:spcBef>
        <a:buFont typeface="Arial" pitchFamily="34" charset="0"/>
        <a:buNone/>
        <a:defRPr lang="en-US" sz="1600" kern="1200" dirty="0" smtClean="0">
          <a:solidFill>
            <a:schemeClr val="bg1"/>
          </a:solidFill>
          <a:latin typeface="+mj-lt"/>
          <a:ea typeface="+mn-ea"/>
          <a:cs typeface="+mn-cs"/>
        </a:defRPr>
      </a:lvl3pPr>
      <a:lvl4pPr marL="861916" indent="0" algn="l" defTabSz="909272" rtl="0" eaLnBrk="1" latinLnBrk="0" hangingPunct="1">
        <a:lnSpc>
          <a:spcPct val="95000"/>
        </a:lnSpc>
        <a:spcBef>
          <a:spcPts val="840"/>
        </a:spcBef>
        <a:buFont typeface="Arial" pitchFamily="34" charset="0"/>
        <a:buNone/>
        <a:defRPr lang="en-US" sz="1500" kern="1200" dirty="0" smtClean="0">
          <a:solidFill>
            <a:schemeClr val="bg1"/>
          </a:solidFill>
          <a:latin typeface="+mj-lt"/>
          <a:ea typeface="+mn-ea"/>
          <a:cs typeface="+mn-cs"/>
        </a:defRPr>
      </a:lvl4pPr>
      <a:lvl5pPr marL="1024509" indent="0" algn="l" defTabSz="909272" rtl="0" eaLnBrk="1" latinLnBrk="0" hangingPunct="1">
        <a:lnSpc>
          <a:spcPct val="95000"/>
        </a:lnSpc>
        <a:spcBef>
          <a:spcPts val="840"/>
        </a:spcBef>
        <a:buFont typeface="Arial" pitchFamily="34" charset="0"/>
        <a:buNone/>
        <a:defRPr lang="en-US" sz="1500" kern="1200" dirty="0">
          <a:solidFill>
            <a:schemeClr val="bg1"/>
          </a:solidFill>
          <a:latin typeface="+mj-lt"/>
          <a:ea typeface="+mn-ea"/>
          <a:cs typeface="+mn-cs"/>
        </a:defRPr>
      </a:lvl5pPr>
      <a:lvl6pPr marL="2500554" indent="-227340" algn="l" defTabSz="90927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55073" indent="-227340" algn="l" defTabSz="90927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09758" indent="-227340" algn="l" defTabSz="90927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64392" indent="-227340" algn="l" defTabSz="90927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09272" rtl="0" eaLnBrk="1" latinLnBrk="0" hangingPunct="1">
        <a:defRPr sz="1900" kern="1200">
          <a:solidFill>
            <a:schemeClr val="tx1"/>
          </a:solidFill>
          <a:latin typeface="+mn-lt"/>
          <a:ea typeface="+mn-ea"/>
          <a:cs typeface="+mn-cs"/>
        </a:defRPr>
      </a:lvl1pPr>
      <a:lvl2pPr marL="454584" algn="l" defTabSz="909272" rtl="0" eaLnBrk="1" latinLnBrk="0" hangingPunct="1">
        <a:defRPr sz="1900" kern="1200">
          <a:solidFill>
            <a:schemeClr val="tx1"/>
          </a:solidFill>
          <a:latin typeface="+mn-lt"/>
          <a:ea typeface="+mn-ea"/>
          <a:cs typeface="+mn-cs"/>
        </a:defRPr>
      </a:lvl2pPr>
      <a:lvl3pPr marL="909272" algn="l" defTabSz="909272" rtl="0" eaLnBrk="1" latinLnBrk="0" hangingPunct="1">
        <a:defRPr sz="1900" kern="1200">
          <a:solidFill>
            <a:schemeClr val="tx1"/>
          </a:solidFill>
          <a:latin typeface="+mn-lt"/>
          <a:ea typeface="+mn-ea"/>
          <a:cs typeface="+mn-cs"/>
        </a:defRPr>
      </a:lvl3pPr>
      <a:lvl4pPr marL="1363927" algn="l" defTabSz="909272" rtl="0" eaLnBrk="1" latinLnBrk="0" hangingPunct="1">
        <a:defRPr sz="1900" kern="1200">
          <a:solidFill>
            <a:schemeClr val="tx1"/>
          </a:solidFill>
          <a:latin typeface="+mn-lt"/>
          <a:ea typeface="+mn-ea"/>
          <a:cs typeface="+mn-cs"/>
        </a:defRPr>
      </a:lvl4pPr>
      <a:lvl5pPr marL="1818542" algn="l" defTabSz="909272" rtl="0" eaLnBrk="1" latinLnBrk="0" hangingPunct="1">
        <a:defRPr sz="1900" kern="1200">
          <a:solidFill>
            <a:schemeClr val="tx1"/>
          </a:solidFill>
          <a:latin typeface="+mn-lt"/>
          <a:ea typeface="+mn-ea"/>
          <a:cs typeface="+mn-cs"/>
        </a:defRPr>
      </a:lvl5pPr>
      <a:lvl6pPr marL="2273129" algn="l" defTabSz="909272" rtl="0" eaLnBrk="1" latinLnBrk="0" hangingPunct="1">
        <a:defRPr sz="1900" kern="1200">
          <a:solidFill>
            <a:schemeClr val="tx1"/>
          </a:solidFill>
          <a:latin typeface="+mn-lt"/>
          <a:ea typeface="+mn-ea"/>
          <a:cs typeface="+mn-cs"/>
        </a:defRPr>
      </a:lvl6pPr>
      <a:lvl7pPr marL="2727808" algn="l" defTabSz="909272" rtl="0" eaLnBrk="1" latinLnBrk="0" hangingPunct="1">
        <a:defRPr sz="1900" kern="1200">
          <a:solidFill>
            <a:schemeClr val="tx1"/>
          </a:solidFill>
          <a:latin typeface="+mn-lt"/>
          <a:ea typeface="+mn-ea"/>
          <a:cs typeface="+mn-cs"/>
        </a:defRPr>
      </a:lvl7pPr>
      <a:lvl8pPr marL="3182471" algn="l" defTabSz="909272" rtl="0" eaLnBrk="1" latinLnBrk="0" hangingPunct="1">
        <a:defRPr sz="1900" kern="1200">
          <a:solidFill>
            <a:schemeClr val="tx1"/>
          </a:solidFill>
          <a:latin typeface="+mn-lt"/>
          <a:ea typeface="+mn-ea"/>
          <a:cs typeface="+mn-cs"/>
        </a:defRPr>
      </a:lvl8pPr>
      <a:lvl9pPr marL="3637079" algn="l" defTabSz="909272" rtl="0" eaLnBrk="1" latinLnBrk="0" hangingPunct="1">
        <a:defRPr sz="19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rgbClr val="000000"/>
        </a:solidFill>
        <a:effectLst/>
      </p:bgPr>
    </p:bg>
    <p:spTree>
      <p:nvGrpSpPr>
        <p:cNvPr id="1" name=""/>
        <p:cNvGrpSpPr/>
        <p:nvPr/>
      </p:nvGrpSpPr>
      <p:grpSpPr>
        <a:xfrm>
          <a:off x="0" y="0"/>
          <a:ext cx="0" cy="0"/>
          <a:chOff x="0" y="0"/>
          <a:chExt cx="0" cy="0"/>
        </a:xfrm>
      </p:grpSpPr>
      <p:pic>
        <p:nvPicPr>
          <p:cNvPr id="8" name="Picture 7" descr="bg_D1.jpg"/>
          <p:cNvPicPr>
            <a:picLocks/>
          </p:cNvPicPr>
          <p:nvPr userDrawn="1"/>
        </p:nvPicPr>
        <p:blipFill>
          <a:blip r:embed="rId2"/>
          <a:stretch>
            <a:fillRect/>
          </a:stretch>
        </p:blipFill>
        <p:spPr>
          <a:xfrm>
            <a:off x="10668" y="895"/>
            <a:ext cx="12185774" cy="6856212"/>
          </a:xfrm>
          <a:prstGeom prst="rect">
            <a:avLst/>
          </a:prstGeom>
        </p:spPr>
      </p:pic>
      <p:sp>
        <p:nvSpPr>
          <p:cNvPr id="7" name="Rectangle 6"/>
          <p:cNvSpPr/>
          <p:nvPr userDrawn="1"/>
        </p:nvSpPr>
        <p:spPr>
          <a:xfrm>
            <a:off x="0" y="3"/>
            <a:ext cx="12188825" cy="2755900"/>
          </a:xfrm>
          <a:prstGeom prst="rect">
            <a:avLst/>
          </a:prstGeom>
          <a:gradFill flip="none" rotWithShape="1">
            <a:gsLst>
              <a:gs pos="0">
                <a:srgbClr val="001A38"/>
              </a:gs>
              <a:gs pos="100000">
                <a:srgbClr val="FFFFFF">
                  <a:alpha val="0"/>
                </a:srgbClr>
              </a:gs>
            </a:gsLst>
            <a:lin ang="5400000" scaled="0"/>
            <a:tileRect/>
          </a:gra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90900" tIns="45451" rIns="90900" bIns="45451" rtlCol="0" anchor="ctr"/>
          <a:lstStyle/>
          <a:p>
            <a:pPr algn="ctr"/>
            <a:endParaRPr lang="en-US" dirty="0" smtClean="0">
              <a:solidFill>
                <a:srgbClr val="FFFFFF"/>
              </a:solidFill>
            </a:endParaRPr>
          </a:p>
        </p:txBody>
      </p:sp>
      <p:sp>
        <p:nvSpPr>
          <p:cNvPr id="10" name="Rectangle 4"/>
          <p:cNvSpPr>
            <a:spLocks noChangeArrowheads="1"/>
          </p:cNvSpPr>
          <p:nvPr/>
        </p:nvSpPr>
        <p:spPr bwMode="ltGray">
          <a:xfrm>
            <a:off x="354310" y="6570865"/>
            <a:ext cx="4559499" cy="190643"/>
          </a:xfrm>
          <a:prstGeom prst="rect">
            <a:avLst/>
          </a:prstGeom>
          <a:noFill/>
          <a:ln w="9525">
            <a:noFill/>
            <a:miter lim="800000"/>
            <a:headEnd/>
            <a:tailEnd/>
          </a:ln>
          <a:effectLst/>
        </p:spPr>
        <p:txBody>
          <a:bodyPr wrap="square" lIns="81584" tIns="40842" rIns="81584" bIns="40842" anchor="b" anchorCtr="0">
            <a:spAutoFit/>
          </a:bodyPr>
          <a:lstStyle/>
          <a:p>
            <a:pPr defTabSz="809806"/>
            <a:r>
              <a:rPr lang="en-US" sz="700" dirty="0" smtClean="0">
                <a:solidFill>
                  <a:srgbClr val="C0C0C0"/>
                </a:solidFill>
              </a:rPr>
              <a:t>© 2013 Cisco and/or its affiliates. All rights reserved.</a:t>
            </a:r>
            <a:endParaRPr lang="en-US" sz="700" dirty="0">
              <a:solidFill>
                <a:srgbClr val="C0C0C0"/>
              </a:solidFill>
            </a:endParaRPr>
          </a:p>
        </p:txBody>
      </p:sp>
      <p:sp>
        <p:nvSpPr>
          <p:cNvPr id="11" name="Rectangle 5"/>
          <p:cNvSpPr>
            <a:spLocks noChangeArrowheads="1"/>
          </p:cNvSpPr>
          <p:nvPr/>
        </p:nvSpPr>
        <p:spPr bwMode="ltGray">
          <a:xfrm>
            <a:off x="10546779" y="6569626"/>
            <a:ext cx="884510" cy="190203"/>
          </a:xfrm>
          <a:prstGeom prst="rect">
            <a:avLst/>
          </a:prstGeom>
          <a:noFill/>
          <a:ln w="9525">
            <a:noFill/>
            <a:miter lim="800000"/>
            <a:headEnd/>
            <a:tailEnd/>
          </a:ln>
          <a:effectLst/>
        </p:spPr>
        <p:txBody>
          <a:bodyPr wrap="none" lIns="81584" tIns="40842" rIns="81584" bIns="40842" anchor="b">
            <a:spAutoFit/>
          </a:bodyPr>
          <a:lstStyle/>
          <a:p>
            <a:pPr algn="r" defTabSz="809806"/>
            <a:r>
              <a:rPr lang="en-US" sz="700" dirty="0">
                <a:solidFill>
                  <a:srgbClr val="C0C0C0"/>
                </a:solidFill>
              </a:rPr>
              <a:t>Cisco Confidential</a:t>
            </a:r>
          </a:p>
        </p:txBody>
      </p:sp>
      <p:sp>
        <p:nvSpPr>
          <p:cNvPr id="9" name="Rectangle 7"/>
          <p:cNvSpPr>
            <a:spLocks noChangeArrowheads="1"/>
          </p:cNvSpPr>
          <p:nvPr/>
        </p:nvSpPr>
        <p:spPr bwMode="ltGray">
          <a:xfrm>
            <a:off x="11562294" y="6565029"/>
            <a:ext cx="276452" cy="190643"/>
          </a:xfrm>
          <a:prstGeom prst="rect">
            <a:avLst/>
          </a:prstGeom>
          <a:noFill/>
          <a:ln w="9525" algn="ctr">
            <a:noFill/>
            <a:miter lim="800000"/>
            <a:headEnd/>
            <a:tailEnd/>
          </a:ln>
          <a:effectLst/>
        </p:spPr>
        <p:txBody>
          <a:bodyPr wrap="none" lIns="81584" tIns="40842" rIns="81584" bIns="40842" anchor="b">
            <a:spAutoFit/>
          </a:bodyPr>
          <a:lstStyle/>
          <a:p>
            <a:pPr algn="r" defTabSz="809806"/>
            <a:fld id="{DFCF27A5-1A5B-48D3-A060-2758FFBB1ADD}" type="slidenum">
              <a:rPr lang="en-US" sz="700">
                <a:solidFill>
                  <a:srgbClr val="C0C0C0"/>
                </a:solidFill>
              </a:rPr>
              <a:pPr algn="r" defTabSz="809806"/>
              <a:t>‹#›</a:t>
            </a:fld>
            <a:endParaRPr lang="en-US" sz="700" dirty="0">
              <a:solidFill>
                <a:srgbClr val="C0C0C0"/>
              </a:solidFill>
            </a:endParaRPr>
          </a:p>
        </p:txBody>
      </p:sp>
      <p:sp>
        <p:nvSpPr>
          <p:cNvPr id="15" name="Title Placeholder 1"/>
          <p:cNvSpPr>
            <a:spLocks noGrp="1"/>
          </p:cNvSpPr>
          <p:nvPr>
            <p:ph type="title"/>
          </p:nvPr>
        </p:nvSpPr>
        <p:spPr>
          <a:xfrm>
            <a:off x="306188" y="0"/>
            <a:ext cx="11438253" cy="838200"/>
          </a:xfrm>
          <a:prstGeom prst="rect">
            <a:avLst/>
          </a:prstGeom>
        </p:spPr>
        <p:txBody>
          <a:bodyPr vert="horz" lIns="81756" tIns="45451" rIns="81756" bIns="45451" rtlCol="0" anchor="b" anchorCtr="0">
            <a:noAutofit/>
          </a:bodyPr>
          <a:lstStyle/>
          <a:p>
            <a:r>
              <a:rPr lang="en-US" dirty="0" smtClean="0"/>
              <a:t>Slide Title Goes Here</a:t>
            </a:r>
            <a:endParaRPr lang="en-US" dirty="0"/>
          </a:p>
        </p:txBody>
      </p:sp>
    </p:spTree>
  </p:cSld>
  <p:clrMap bg1="lt1" tx1="dk1" bg2="lt2" tx2="dk2" accent1="accent1" accent2="accent2" accent3="accent3" accent4="accent4" accent5="accent5" accent6="accent6" hlink="hlink" folHlink="folHlink"/>
  <p:transition>
    <p:wipe dir="r"/>
  </p:transition>
  <p:timing>
    <p:tnLst>
      <p:par>
        <p:cTn id="1" dur="indefinite" restart="never" nodeType="tmRoot"/>
      </p:par>
    </p:tnLst>
  </p:timing>
  <p:txStyles>
    <p:titleStyle>
      <a:lvl1pPr marL="0" algn="l" defTabSz="909272" rtl="0" eaLnBrk="0" fontAlgn="auto" latinLnBrk="0" hangingPunct="0">
        <a:lnSpc>
          <a:spcPct val="80000"/>
        </a:lnSpc>
        <a:spcBef>
          <a:spcPts val="0"/>
        </a:spcBef>
        <a:spcAft>
          <a:spcPts val="0"/>
        </a:spcAft>
        <a:buNone/>
        <a:defRPr lang="en-US" sz="3600" b="0" kern="1200" spc="0" baseline="0" dirty="0">
          <a:gradFill>
            <a:gsLst>
              <a:gs pos="0">
                <a:srgbClr val="00B2F0"/>
              </a:gs>
              <a:gs pos="44000">
                <a:srgbClr val="40FFFE"/>
              </a:gs>
              <a:gs pos="100000">
                <a:srgbClr val="96CA4B"/>
              </a:gs>
            </a:gsLst>
            <a:lin ang="4800000" scaled="0"/>
          </a:gradFill>
          <a:effectLst/>
          <a:latin typeface="+mj-lt"/>
          <a:ea typeface="+mj-ea"/>
          <a:cs typeface="+mj-cs"/>
        </a:defRPr>
      </a:lvl1pPr>
    </p:titleStyle>
    <p:bodyStyle>
      <a:lvl1pPr marL="227340" indent="-227340" algn="l" defTabSz="909272" rtl="0" eaLnBrk="1" latinLnBrk="0" hangingPunct="1">
        <a:lnSpc>
          <a:spcPct val="95000"/>
        </a:lnSpc>
        <a:spcBef>
          <a:spcPts val="1440"/>
        </a:spcBef>
        <a:buClr>
          <a:srgbClr val="106FE2"/>
        </a:buClr>
        <a:buSzPct val="100000"/>
        <a:buFont typeface="Wingdings" charset="2"/>
        <a:buChar char="§"/>
        <a:tabLst/>
        <a:defRPr lang="en-US" sz="2000" kern="1200" dirty="0" smtClean="0">
          <a:solidFill>
            <a:schemeClr val="bg1"/>
          </a:solidFill>
          <a:latin typeface="+mj-lt"/>
          <a:ea typeface="+mn-ea"/>
          <a:cs typeface="+mn-cs"/>
        </a:defRPr>
      </a:lvl1pPr>
      <a:lvl2pPr marL="404215" indent="0" algn="l" defTabSz="909272" rtl="0" eaLnBrk="1" latinLnBrk="0" hangingPunct="1">
        <a:lnSpc>
          <a:spcPct val="95000"/>
        </a:lnSpc>
        <a:spcBef>
          <a:spcPts val="840"/>
        </a:spcBef>
        <a:buClr>
          <a:srgbClr val="106FE2"/>
        </a:buClr>
        <a:buFont typeface="Lucida Grande"/>
        <a:buChar char="–"/>
        <a:defRPr lang="en-US" sz="1900" kern="1200" dirty="0" smtClean="0">
          <a:solidFill>
            <a:schemeClr val="bg1"/>
          </a:solidFill>
          <a:latin typeface="+mj-lt"/>
          <a:ea typeface="+mn-ea"/>
          <a:cs typeface="+mn-cs"/>
        </a:defRPr>
      </a:lvl2pPr>
      <a:lvl3pPr marL="682018" indent="-1588" algn="l" defTabSz="909272" rtl="0" eaLnBrk="1" latinLnBrk="0" hangingPunct="1">
        <a:lnSpc>
          <a:spcPct val="95000"/>
        </a:lnSpc>
        <a:spcBef>
          <a:spcPts val="840"/>
        </a:spcBef>
        <a:buFont typeface="Arial" pitchFamily="34" charset="0"/>
        <a:buNone/>
        <a:defRPr lang="en-US" sz="1600" kern="1200" dirty="0" smtClean="0">
          <a:solidFill>
            <a:schemeClr val="bg1"/>
          </a:solidFill>
          <a:latin typeface="+mj-lt"/>
          <a:ea typeface="+mn-ea"/>
          <a:cs typeface="+mn-cs"/>
        </a:defRPr>
      </a:lvl3pPr>
      <a:lvl4pPr marL="861916" indent="0" algn="l" defTabSz="909272" rtl="0" eaLnBrk="1" latinLnBrk="0" hangingPunct="1">
        <a:lnSpc>
          <a:spcPct val="95000"/>
        </a:lnSpc>
        <a:spcBef>
          <a:spcPts val="840"/>
        </a:spcBef>
        <a:buFont typeface="Arial" pitchFamily="34" charset="0"/>
        <a:buNone/>
        <a:defRPr lang="en-US" sz="1500" kern="1200" dirty="0" smtClean="0">
          <a:solidFill>
            <a:schemeClr val="bg1"/>
          </a:solidFill>
          <a:latin typeface="+mj-lt"/>
          <a:ea typeface="+mn-ea"/>
          <a:cs typeface="+mn-cs"/>
        </a:defRPr>
      </a:lvl4pPr>
      <a:lvl5pPr marL="1024509" indent="0" algn="l" defTabSz="909272" rtl="0" eaLnBrk="1" latinLnBrk="0" hangingPunct="1">
        <a:lnSpc>
          <a:spcPct val="95000"/>
        </a:lnSpc>
        <a:spcBef>
          <a:spcPts val="840"/>
        </a:spcBef>
        <a:buFont typeface="Arial" pitchFamily="34" charset="0"/>
        <a:buNone/>
        <a:defRPr lang="en-US" sz="1500" kern="1200" dirty="0">
          <a:solidFill>
            <a:schemeClr val="bg1"/>
          </a:solidFill>
          <a:latin typeface="+mj-lt"/>
          <a:ea typeface="+mn-ea"/>
          <a:cs typeface="+mn-cs"/>
        </a:defRPr>
      </a:lvl5pPr>
      <a:lvl6pPr marL="2500554" indent="-227340" algn="l" defTabSz="90927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55073" indent="-227340" algn="l" defTabSz="90927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09758" indent="-227340" algn="l" defTabSz="90927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64392" indent="-227340" algn="l" defTabSz="90927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09272" rtl="0" eaLnBrk="1" latinLnBrk="0" hangingPunct="1">
        <a:defRPr sz="1900" kern="1200">
          <a:solidFill>
            <a:schemeClr val="tx1"/>
          </a:solidFill>
          <a:latin typeface="+mn-lt"/>
          <a:ea typeface="+mn-ea"/>
          <a:cs typeface="+mn-cs"/>
        </a:defRPr>
      </a:lvl1pPr>
      <a:lvl2pPr marL="454584" algn="l" defTabSz="909272" rtl="0" eaLnBrk="1" latinLnBrk="0" hangingPunct="1">
        <a:defRPr sz="1900" kern="1200">
          <a:solidFill>
            <a:schemeClr val="tx1"/>
          </a:solidFill>
          <a:latin typeface="+mn-lt"/>
          <a:ea typeface="+mn-ea"/>
          <a:cs typeface="+mn-cs"/>
        </a:defRPr>
      </a:lvl2pPr>
      <a:lvl3pPr marL="909272" algn="l" defTabSz="909272" rtl="0" eaLnBrk="1" latinLnBrk="0" hangingPunct="1">
        <a:defRPr sz="1900" kern="1200">
          <a:solidFill>
            <a:schemeClr val="tx1"/>
          </a:solidFill>
          <a:latin typeface="+mn-lt"/>
          <a:ea typeface="+mn-ea"/>
          <a:cs typeface="+mn-cs"/>
        </a:defRPr>
      </a:lvl3pPr>
      <a:lvl4pPr marL="1363927" algn="l" defTabSz="909272" rtl="0" eaLnBrk="1" latinLnBrk="0" hangingPunct="1">
        <a:defRPr sz="1900" kern="1200">
          <a:solidFill>
            <a:schemeClr val="tx1"/>
          </a:solidFill>
          <a:latin typeface="+mn-lt"/>
          <a:ea typeface="+mn-ea"/>
          <a:cs typeface="+mn-cs"/>
        </a:defRPr>
      </a:lvl4pPr>
      <a:lvl5pPr marL="1818542" algn="l" defTabSz="909272" rtl="0" eaLnBrk="1" latinLnBrk="0" hangingPunct="1">
        <a:defRPr sz="1900" kern="1200">
          <a:solidFill>
            <a:schemeClr val="tx1"/>
          </a:solidFill>
          <a:latin typeface="+mn-lt"/>
          <a:ea typeface="+mn-ea"/>
          <a:cs typeface="+mn-cs"/>
        </a:defRPr>
      </a:lvl5pPr>
      <a:lvl6pPr marL="2273129" algn="l" defTabSz="909272" rtl="0" eaLnBrk="1" latinLnBrk="0" hangingPunct="1">
        <a:defRPr sz="1900" kern="1200">
          <a:solidFill>
            <a:schemeClr val="tx1"/>
          </a:solidFill>
          <a:latin typeface="+mn-lt"/>
          <a:ea typeface="+mn-ea"/>
          <a:cs typeface="+mn-cs"/>
        </a:defRPr>
      </a:lvl6pPr>
      <a:lvl7pPr marL="2727808" algn="l" defTabSz="909272" rtl="0" eaLnBrk="1" latinLnBrk="0" hangingPunct="1">
        <a:defRPr sz="1900" kern="1200">
          <a:solidFill>
            <a:schemeClr val="tx1"/>
          </a:solidFill>
          <a:latin typeface="+mn-lt"/>
          <a:ea typeface="+mn-ea"/>
          <a:cs typeface="+mn-cs"/>
        </a:defRPr>
      </a:lvl7pPr>
      <a:lvl8pPr marL="3182471" algn="l" defTabSz="909272" rtl="0" eaLnBrk="1" latinLnBrk="0" hangingPunct="1">
        <a:defRPr sz="1900" kern="1200">
          <a:solidFill>
            <a:schemeClr val="tx1"/>
          </a:solidFill>
          <a:latin typeface="+mn-lt"/>
          <a:ea typeface="+mn-ea"/>
          <a:cs typeface="+mn-cs"/>
        </a:defRPr>
      </a:lvl8pPr>
      <a:lvl9pPr marL="3637079" algn="l" defTabSz="909272" rtl="0" eaLnBrk="1" latinLnBrk="0" hangingPunct="1">
        <a:defRPr sz="1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41.xml"/><Relationship Id="rId5" Type="http://schemas.openxmlformats.org/officeDocument/2006/relationships/image" Target="../media/image15.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41.xml"/><Relationship Id="rId5" Type="http://schemas.openxmlformats.org/officeDocument/2006/relationships/image" Target="../media/image15.pn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41.xml"/><Relationship Id="rId5" Type="http://schemas.openxmlformats.org/officeDocument/2006/relationships/image" Target="../media/image15.png"/><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41.xml"/><Relationship Id="rId5" Type="http://schemas.openxmlformats.org/officeDocument/2006/relationships/image" Target="../media/image15.png"/><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41.xml"/><Relationship Id="rId5" Type="http://schemas.openxmlformats.org/officeDocument/2006/relationships/image" Target="../media/image15.png"/><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41.xml"/><Relationship Id="rId5" Type="http://schemas.openxmlformats.org/officeDocument/2006/relationships/image" Target="../media/image15.png"/><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41.xml"/><Relationship Id="rId5" Type="http://schemas.openxmlformats.org/officeDocument/2006/relationships/image" Target="../media/image15.png"/><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41.xml"/><Relationship Id="rId6" Type="http://schemas.openxmlformats.org/officeDocument/2006/relationships/image" Target="../media/image15.png"/><Relationship Id="rId5" Type="http://schemas.openxmlformats.org/officeDocument/2006/relationships/image" Target="../media/image24.png"/><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41.xml"/><Relationship Id="rId5" Type="http://schemas.openxmlformats.org/officeDocument/2006/relationships/image" Target="../media/image15.png"/><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41.xml"/><Relationship Id="rId5" Type="http://schemas.openxmlformats.org/officeDocument/2006/relationships/image" Target="../media/image29.png"/><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41.xml"/><Relationship Id="rId6" Type="http://schemas.openxmlformats.org/officeDocument/2006/relationships/image" Target="../media/image24.png"/><Relationship Id="rId5" Type="http://schemas.openxmlformats.org/officeDocument/2006/relationships/image" Target="../media/image31.png"/><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1.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3.xml"/><Relationship Id="rId1" Type="http://schemas.openxmlformats.org/officeDocument/2006/relationships/slideLayout" Target="../slideLayouts/slideLayout36.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4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41.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41.xm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41.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41.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41.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41.xml"/><Relationship Id="rId5" Type="http://schemas.openxmlformats.org/officeDocument/2006/relationships/image" Target="../media/image16.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95114" y="1236691"/>
            <a:ext cx="10813350" cy="2799088"/>
          </a:xfrm>
        </p:spPr>
        <p:txBody>
          <a:bodyPr/>
          <a:lstStyle/>
          <a:p>
            <a:r>
              <a:rPr lang="en-US" dirty="0" smtClean="0"/>
              <a:t>Data Abstraction Best Practices </a:t>
            </a:r>
            <a:r>
              <a:rPr lang="en-US" smtClean="0"/>
              <a:t>Technical Guide</a:t>
            </a:r>
            <a:endParaRPr lang="en-US" dirty="0"/>
          </a:p>
        </p:txBody>
      </p:sp>
      <p:sp>
        <p:nvSpPr>
          <p:cNvPr id="3" name="Subtitle 2"/>
          <p:cNvSpPr>
            <a:spLocks noGrp="1"/>
          </p:cNvSpPr>
          <p:nvPr>
            <p:ph type="subTitle" idx="1"/>
          </p:nvPr>
        </p:nvSpPr>
        <p:spPr>
          <a:xfrm>
            <a:off x="357431" y="5254285"/>
            <a:ext cx="10813351" cy="384175"/>
          </a:xfrm>
        </p:spPr>
        <p:txBody>
          <a:bodyPr/>
          <a:lstStyle/>
          <a:p>
            <a:endParaRPr lang="en-US" dirty="0"/>
          </a:p>
        </p:txBody>
      </p:sp>
      <p:sp>
        <p:nvSpPr>
          <p:cNvPr id="4" name="Subtitle 2"/>
          <p:cNvSpPr txBox="1">
            <a:spLocks/>
          </p:cNvSpPr>
          <p:nvPr/>
        </p:nvSpPr>
        <p:spPr>
          <a:xfrm>
            <a:off x="366689" y="4452623"/>
            <a:ext cx="7767095" cy="421167"/>
          </a:xfrm>
          <a:prstGeom prst="rect">
            <a:avLst/>
          </a:prstGeom>
        </p:spPr>
        <p:txBody>
          <a:bodyPr lIns="90900" tIns="45451" rIns="90900" bIns="45451">
            <a:normAutofit/>
          </a:bodyPr>
          <a:lstStyle>
            <a:lvl1pPr marL="0" indent="0" algn="l" defTabSz="914400" rtl="0" eaLnBrk="1" latinLnBrk="0" hangingPunct="1">
              <a:lnSpc>
                <a:spcPct val="95000"/>
              </a:lnSpc>
              <a:spcBef>
                <a:spcPts val="1440"/>
              </a:spcBef>
              <a:buClr>
                <a:srgbClr val="106FE2"/>
              </a:buClr>
              <a:buSzPct val="100000"/>
              <a:buFont typeface="Wingdings" charset="2"/>
              <a:buNone/>
              <a:tabLst/>
              <a:defRPr lang="en-US" sz="2000" kern="1200">
                <a:solidFill>
                  <a:schemeClr val="bg1"/>
                </a:solidFill>
                <a:latin typeface="+mj-lt"/>
                <a:ea typeface="+mn-ea"/>
                <a:cs typeface="+mn-cs"/>
              </a:defRPr>
            </a:lvl1pPr>
            <a:lvl2pPr marL="457200" indent="0" algn="ctr" defTabSz="914400" rtl="0" eaLnBrk="1" latinLnBrk="0" hangingPunct="1">
              <a:lnSpc>
                <a:spcPct val="95000"/>
              </a:lnSpc>
              <a:spcBef>
                <a:spcPts val="840"/>
              </a:spcBef>
              <a:buClr>
                <a:srgbClr val="106FE2"/>
              </a:buClr>
              <a:buFont typeface="Lucida Grande"/>
              <a:buNone/>
              <a:defRPr lang="en-US" sz="1800" kern="1200">
                <a:solidFill>
                  <a:schemeClr val="tx1">
                    <a:tint val="75000"/>
                  </a:schemeClr>
                </a:solidFill>
                <a:latin typeface="+mj-lt"/>
                <a:ea typeface="+mn-ea"/>
                <a:cs typeface="+mn-cs"/>
              </a:defRPr>
            </a:lvl2pPr>
            <a:lvl3pPr marL="914400" indent="0" algn="ctr" defTabSz="914400" rtl="0" eaLnBrk="1" latinLnBrk="0" hangingPunct="1">
              <a:lnSpc>
                <a:spcPct val="95000"/>
              </a:lnSpc>
              <a:spcBef>
                <a:spcPts val="840"/>
              </a:spcBef>
              <a:buFont typeface="Arial" pitchFamily="34" charset="0"/>
              <a:buNone/>
              <a:defRPr lang="en-US" sz="1600" kern="1200">
                <a:solidFill>
                  <a:schemeClr val="tx1">
                    <a:tint val="75000"/>
                  </a:schemeClr>
                </a:solidFill>
                <a:latin typeface="+mj-lt"/>
                <a:ea typeface="+mn-ea"/>
                <a:cs typeface="+mn-cs"/>
              </a:defRPr>
            </a:lvl3pPr>
            <a:lvl4pPr marL="1371600" indent="0" algn="ctr" defTabSz="914400" rtl="0" eaLnBrk="1" latinLnBrk="0" hangingPunct="1">
              <a:lnSpc>
                <a:spcPct val="95000"/>
              </a:lnSpc>
              <a:spcBef>
                <a:spcPts val="840"/>
              </a:spcBef>
              <a:buFont typeface="Arial" pitchFamily="34" charset="0"/>
              <a:buNone/>
              <a:defRPr lang="en-US" sz="1400" kern="1200">
                <a:solidFill>
                  <a:schemeClr val="tx1">
                    <a:tint val="75000"/>
                  </a:schemeClr>
                </a:solidFill>
                <a:latin typeface="+mj-lt"/>
                <a:ea typeface="+mn-ea"/>
                <a:cs typeface="+mn-cs"/>
              </a:defRPr>
            </a:lvl4pPr>
            <a:lvl5pPr marL="1828800" indent="0" algn="ctr" defTabSz="914400" rtl="0" eaLnBrk="1" latinLnBrk="0" hangingPunct="1">
              <a:lnSpc>
                <a:spcPct val="95000"/>
              </a:lnSpc>
              <a:spcBef>
                <a:spcPts val="840"/>
              </a:spcBef>
              <a:buFont typeface="Arial" pitchFamily="34" charset="0"/>
              <a:buNone/>
              <a:defRPr lang="en-US" sz="1400" kern="1200">
                <a:solidFill>
                  <a:schemeClr val="tx1">
                    <a:tint val="75000"/>
                  </a:schemeClr>
                </a:solidFill>
                <a:latin typeface="+mj-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b="1" dirty="0" smtClean="0"/>
              <a:t>DVBU Advanced Services</a:t>
            </a:r>
            <a:endParaRPr lang="en-US" dirty="0"/>
          </a:p>
        </p:txBody>
      </p:sp>
    </p:spTree>
    <p:extLst>
      <p:ext uri="{BB962C8B-B14F-4D97-AF65-F5344CB8AC3E}">
        <p14:creationId xmlns:p14="http://schemas.microsoft.com/office/powerpoint/2010/main" val="3123129040"/>
      </p:ext>
    </p:extLst>
  </p:cSld>
  <p:clrMapOvr>
    <a:masterClrMapping/>
  </p:clrMapOvr>
  <p:transition>
    <p:wipe dir="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3" name="Rectangle 2"/>
          <p:cNvSpPr>
            <a:spLocks noGrp="1"/>
          </p:cNvSpPr>
          <p:nvPr>
            <p:ph type="title"/>
          </p:nvPr>
        </p:nvSpPr>
        <p:spPr/>
        <p:txBody>
          <a:bodyPr/>
          <a:lstStyle/>
          <a:p>
            <a:pPr eaLnBrk="1" hangingPunct="1"/>
            <a:r>
              <a:rPr lang="en-US" smtClean="0"/>
              <a:t>Data Abstraction Technical Design</a:t>
            </a:r>
            <a:br>
              <a:rPr lang="en-US" smtClean="0"/>
            </a:br>
            <a:r>
              <a:rPr lang="en-US" sz="1700" smtClean="0"/>
              <a:t>Physical Layer (Metadata)</a:t>
            </a:r>
          </a:p>
        </p:txBody>
      </p:sp>
      <p:sp>
        <p:nvSpPr>
          <p:cNvPr id="22534" name="Rectangle 3"/>
          <p:cNvSpPr>
            <a:spLocks noGrp="1"/>
          </p:cNvSpPr>
          <p:nvPr>
            <p:ph type="body" idx="1"/>
          </p:nvPr>
        </p:nvSpPr>
        <p:spPr>
          <a:xfrm>
            <a:off x="308225" y="2550058"/>
            <a:ext cx="8833394" cy="3918777"/>
          </a:xfrm>
        </p:spPr>
        <p:txBody>
          <a:bodyPr>
            <a:normAutofit lnSpcReduction="10000"/>
          </a:bodyPr>
          <a:lstStyle/>
          <a:p>
            <a:pPr eaLnBrk="1" hangingPunct="1">
              <a:lnSpc>
                <a:spcPct val="80000"/>
              </a:lnSpc>
              <a:buFont typeface="Wingdings" pitchFamily="2" charset="2"/>
              <a:buNone/>
            </a:pPr>
            <a:r>
              <a:rPr lang="en-US" sz="2000" b="1" u="sng" dirty="0" smtClean="0">
                <a:solidFill>
                  <a:srgbClr val="043764"/>
                </a:solidFill>
              </a:rPr>
              <a:t>Metadata</a:t>
            </a:r>
          </a:p>
          <a:p>
            <a:pPr eaLnBrk="1" hangingPunct="1">
              <a:lnSpc>
                <a:spcPct val="80000"/>
              </a:lnSpc>
              <a:spcAft>
                <a:spcPts val="300"/>
              </a:spcAft>
            </a:pPr>
            <a:r>
              <a:rPr lang="en-US" sz="2000" dirty="0" smtClean="0">
                <a:solidFill>
                  <a:srgbClr val="043764"/>
                </a:solidFill>
              </a:rPr>
              <a:t>Cisco Information Server automatically introspects data sources</a:t>
            </a:r>
          </a:p>
          <a:p>
            <a:pPr lvl="1" eaLnBrk="1" hangingPunct="1">
              <a:lnSpc>
                <a:spcPct val="80000"/>
              </a:lnSpc>
              <a:spcAft>
                <a:spcPts val="300"/>
              </a:spcAft>
            </a:pPr>
            <a:r>
              <a:rPr lang="en-US" sz="1800" dirty="0" smtClean="0">
                <a:solidFill>
                  <a:srgbClr val="043764"/>
                </a:solidFill>
              </a:rPr>
              <a:t>Metadata representations of physical resources created during introspection</a:t>
            </a:r>
          </a:p>
          <a:p>
            <a:pPr eaLnBrk="1" hangingPunct="1">
              <a:lnSpc>
                <a:spcPct val="80000"/>
              </a:lnSpc>
              <a:spcAft>
                <a:spcPts val="300"/>
              </a:spcAft>
            </a:pPr>
            <a:r>
              <a:rPr lang="en-US" sz="2000" dirty="0" smtClean="0">
                <a:solidFill>
                  <a:srgbClr val="043764"/>
                </a:solidFill>
              </a:rPr>
              <a:t>Metadata matches the physical source</a:t>
            </a:r>
          </a:p>
          <a:p>
            <a:pPr lvl="1" eaLnBrk="1" hangingPunct="1">
              <a:lnSpc>
                <a:spcPct val="80000"/>
              </a:lnSpc>
              <a:spcAft>
                <a:spcPts val="300"/>
              </a:spcAft>
            </a:pPr>
            <a:r>
              <a:rPr lang="en-US" sz="1800" dirty="0" smtClean="0">
                <a:solidFill>
                  <a:srgbClr val="043764"/>
                </a:solidFill>
              </a:rPr>
              <a:t>Maintains cardinality statistics on sources</a:t>
            </a:r>
          </a:p>
          <a:p>
            <a:pPr lvl="1" eaLnBrk="1" hangingPunct="1">
              <a:lnSpc>
                <a:spcPct val="80000"/>
              </a:lnSpc>
              <a:spcAft>
                <a:spcPts val="300"/>
              </a:spcAft>
            </a:pPr>
            <a:r>
              <a:rPr lang="en-US" sz="1800" dirty="0" smtClean="0">
                <a:solidFill>
                  <a:srgbClr val="043764"/>
                </a:solidFill>
              </a:rPr>
              <a:t>Introspects element metadata</a:t>
            </a:r>
          </a:p>
          <a:p>
            <a:pPr lvl="1" eaLnBrk="1" hangingPunct="1">
              <a:lnSpc>
                <a:spcPct val="80000"/>
              </a:lnSpc>
              <a:spcAft>
                <a:spcPts val="300"/>
              </a:spcAft>
            </a:pPr>
            <a:r>
              <a:rPr lang="en-US" sz="1800" dirty="0" smtClean="0">
                <a:solidFill>
                  <a:srgbClr val="043764"/>
                </a:solidFill>
              </a:rPr>
              <a:t>Primary/Foreign keys</a:t>
            </a:r>
          </a:p>
          <a:p>
            <a:pPr lvl="1" eaLnBrk="1" hangingPunct="1">
              <a:lnSpc>
                <a:spcPct val="80000"/>
              </a:lnSpc>
              <a:spcAft>
                <a:spcPts val="300"/>
              </a:spcAft>
            </a:pPr>
            <a:r>
              <a:rPr lang="en-US" sz="1800" dirty="0" smtClean="0">
                <a:solidFill>
                  <a:srgbClr val="043764"/>
                </a:solidFill>
              </a:rPr>
              <a:t>Indexes</a:t>
            </a:r>
          </a:p>
          <a:p>
            <a:pPr eaLnBrk="1" hangingPunct="1">
              <a:lnSpc>
                <a:spcPct val="80000"/>
              </a:lnSpc>
              <a:spcAft>
                <a:spcPts val="300"/>
              </a:spcAft>
            </a:pPr>
            <a:r>
              <a:rPr lang="en-US" sz="2000" dirty="0" smtClean="0">
                <a:solidFill>
                  <a:srgbClr val="043764"/>
                </a:solidFill>
              </a:rPr>
              <a:t>CIS allows for re-introspection at this layer</a:t>
            </a:r>
          </a:p>
          <a:p>
            <a:pPr lvl="1" eaLnBrk="1" hangingPunct="1">
              <a:lnSpc>
                <a:spcPct val="80000"/>
              </a:lnSpc>
              <a:spcAft>
                <a:spcPts val="300"/>
              </a:spcAft>
            </a:pPr>
            <a:r>
              <a:rPr lang="en-US" sz="1800" dirty="0" smtClean="0">
                <a:solidFill>
                  <a:srgbClr val="043764"/>
                </a:solidFill>
              </a:rPr>
              <a:t>Synchronization with source</a:t>
            </a:r>
          </a:p>
          <a:p>
            <a:pPr lvl="1" eaLnBrk="1" hangingPunct="1">
              <a:lnSpc>
                <a:spcPct val="80000"/>
              </a:lnSpc>
              <a:spcAft>
                <a:spcPts val="300"/>
              </a:spcAft>
            </a:pPr>
            <a:r>
              <a:rPr lang="en-US" sz="1800" dirty="0" smtClean="0">
                <a:solidFill>
                  <a:srgbClr val="043764"/>
                </a:solidFill>
              </a:rPr>
              <a:t>Can be manual or automated</a:t>
            </a:r>
          </a:p>
        </p:txBody>
      </p:sp>
      <p:pic>
        <p:nvPicPr>
          <p:cNvPr id="2253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90472" y="2767692"/>
            <a:ext cx="3140315" cy="3676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53954" y="1234418"/>
            <a:ext cx="7200187" cy="13156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844839" y="1355068"/>
            <a:ext cx="2921086" cy="13925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3" name="Group 12"/>
          <p:cNvGrpSpPr>
            <a:grpSpLocks/>
          </p:cNvGrpSpPr>
          <p:nvPr/>
        </p:nvGrpSpPr>
        <p:grpSpPr bwMode="auto">
          <a:xfrm>
            <a:off x="6947173" y="2096430"/>
            <a:ext cx="1897667" cy="518160"/>
            <a:chOff x="5678967" y="1760538"/>
            <a:chExt cx="886933" cy="609600"/>
          </a:xfrm>
        </p:grpSpPr>
        <p:sp>
          <p:nvSpPr>
            <p:cNvPr id="14" name="Line 9"/>
            <p:cNvSpPr>
              <a:spLocks noChangeShapeType="1"/>
            </p:cNvSpPr>
            <p:nvPr/>
          </p:nvSpPr>
          <p:spPr bwMode="auto">
            <a:xfrm>
              <a:off x="5692406" y="1760538"/>
              <a:ext cx="0" cy="609600"/>
            </a:xfrm>
            <a:prstGeom prst="line">
              <a:avLst/>
            </a:prstGeom>
            <a:noFill/>
            <a:ln w="28575">
              <a:solidFill>
                <a:srgbClr val="C8222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 name="Line 10"/>
            <p:cNvSpPr>
              <a:spLocks noChangeShapeType="1"/>
            </p:cNvSpPr>
            <p:nvPr/>
          </p:nvSpPr>
          <p:spPr bwMode="auto">
            <a:xfrm>
              <a:off x="5678967" y="2370138"/>
              <a:ext cx="886933" cy="0"/>
            </a:xfrm>
            <a:prstGeom prst="line">
              <a:avLst/>
            </a:prstGeom>
            <a:noFill/>
            <a:ln w="28575">
              <a:solidFill>
                <a:srgbClr val="C82228"/>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Tree>
    <p:extLst>
      <p:ext uri="{BB962C8B-B14F-4D97-AF65-F5344CB8AC3E}">
        <p14:creationId xmlns:p14="http://schemas.microsoft.com/office/powerpoint/2010/main" val="82275907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7" name="Rectangle 2"/>
          <p:cNvSpPr>
            <a:spLocks noGrp="1"/>
          </p:cNvSpPr>
          <p:nvPr>
            <p:ph type="title"/>
          </p:nvPr>
        </p:nvSpPr>
        <p:spPr/>
        <p:txBody>
          <a:bodyPr/>
          <a:lstStyle/>
          <a:p>
            <a:pPr eaLnBrk="1" hangingPunct="1"/>
            <a:r>
              <a:rPr lang="en-US" smtClean="0"/>
              <a:t>Data Abstraction Technical Design</a:t>
            </a:r>
            <a:br>
              <a:rPr lang="en-US" smtClean="0"/>
            </a:br>
            <a:r>
              <a:rPr lang="en-US" sz="1700" smtClean="0"/>
              <a:t>Physical Layer (Formatting)</a:t>
            </a:r>
          </a:p>
        </p:txBody>
      </p:sp>
      <p:pic>
        <p:nvPicPr>
          <p:cNvPr id="17"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3954" y="1234418"/>
            <a:ext cx="7200187" cy="13156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8" name="Rectangle 3"/>
          <p:cNvSpPr>
            <a:spLocks noGrp="1"/>
          </p:cNvSpPr>
          <p:nvPr>
            <p:ph type="body" idx="1"/>
          </p:nvPr>
        </p:nvSpPr>
        <p:spPr>
          <a:xfrm>
            <a:off x="304721" y="2786361"/>
            <a:ext cx="5027567" cy="3470598"/>
          </a:xfrm>
        </p:spPr>
        <p:txBody>
          <a:bodyPr>
            <a:normAutofit/>
          </a:bodyPr>
          <a:lstStyle/>
          <a:p>
            <a:pPr eaLnBrk="1" hangingPunct="1">
              <a:lnSpc>
                <a:spcPct val="80000"/>
              </a:lnSpc>
              <a:buFont typeface="Wingdings" pitchFamily="2" charset="2"/>
              <a:buNone/>
            </a:pPr>
            <a:r>
              <a:rPr lang="en-US" sz="2000" b="1" u="sng" dirty="0" smtClean="0">
                <a:solidFill>
                  <a:srgbClr val="043764"/>
                </a:solidFill>
              </a:rPr>
              <a:t>Formatting</a:t>
            </a:r>
          </a:p>
          <a:p>
            <a:pPr eaLnBrk="1" hangingPunct="1">
              <a:lnSpc>
                <a:spcPct val="80000"/>
              </a:lnSpc>
            </a:pPr>
            <a:r>
              <a:rPr lang="en-US" sz="2000" dirty="0" smtClean="0">
                <a:solidFill>
                  <a:srgbClr val="043764"/>
                </a:solidFill>
              </a:rPr>
              <a:t>Transform physical to logical</a:t>
            </a:r>
          </a:p>
          <a:p>
            <a:pPr eaLnBrk="1" hangingPunct="1">
              <a:lnSpc>
                <a:spcPct val="80000"/>
              </a:lnSpc>
            </a:pPr>
            <a:r>
              <a:rPr lang="en-US" sz="2000" dirty="0" smtClean="0">
                <a:solidFill>
                  <a:srgbClr val="043764"/>
                </a:solidFill>
              </a:rPr>
              <a:t>Formatting / Transformation</a:t>
            </a:r>
          </a:p>
          <a:p>
            <a:pPr eaLnBrk="1" hangingPunct="1">
              <a:lnSpc>
                <a:spcPct val="80000"/>
              </a:lnSpc>
            </a:pPr>
            <a:r>
              <a:rPr lang="en-US" sz="2000" dirty="0" smtClean="0">
                <a:solidFill>
                  <a:srgbClr val="043764"/>
                </a:solidFill>
              </a:rPr>
              <a:t>One-to-one mapping</a:t>
            </a:r>
          </a:p>
          <a:p>
            <a:pPr eaLnBrk="1" hangingPunct="1">
              <a:lnSpc>
                <a:spcPct val="80000"/>
              </a:lnSpc>
            </a:pPr>
            <a:r>
              <a:rPr lang="en-US" sz="2000" dirty="0" smtClean="0">
                <a:solidFill>
                  <a:srgbClr val="043764"/>
                </a:solidFill>
              </a:rPr>
              <a:t>SQL-based for easy maintainability</a:t>
            </a:r>
          </a:p>
          <a:p>
            <a:pPr eaLnBrk="1" hangingPunct="1">
              <a:lnSpc>
                <a:spcPct val="80000"/>
              </a:lnSpc>
            </a:pPr>
            <a:r>
              <a:rPr lang="en-US" sz="2000" dirty="0" smtClean="0">
                <a:solidFill>
                  <a:srgbClr val="043764"/>
                </a:solidFill>
              </a:rPr>
              <a:t>Caching</a:t>
            </a:r>
          </a:p>
          <a:p>
            <a:pPr eaLnBrk="1" hangingPunct="1">
              <a:lnSpc>
                <a:spcPct val="80000"/>
              </a:lnSpc>
            </a:pPr>
            <a:r>
              <a:rPr lang="en-US" sz="2000" dirty="0" smtClean="0">
                <a:solidFill>
                  <a:srgbClr val="043764"/>
                </a:solidFill>
              </a:rPr>
              <a:t>Rebinding</a:t>
            </a:r>
          </a:p>
          <a:p>
            <a:pPr eaLnBrk="1" hangingPunct="1">
              <a:lnSpc>
                <a:spcPct val="80000"/>
              </a:lnSpc>
            </a:pPr>
            <a:r>
              <a:rPr lang="en-US" sz="2000" dirty="0" smtClean="0">
                <a:solidFill>
                  <a:srgbClr val="043764"/>
                </a:solidFill>
              </a:rPr>
              <a:t>Transformation of XML</a:t>
            </a:r>
          </a:p>
        </p:txBody>
      </p:sp>
      <p:grpSp>
        <p:nvGrpSpPr>
          <p:cNvPr id="23560" name="Group 20"/>
          <p:cNvGrpSpPr>
            <a:grpSpLocks/>
          </p:cNvGrpSpPr>
          <p:nvPr/>
        </p:nvGrpSpPr>
        <p:grpSpPr bwMode="auto">
          <a:xfrm>
            <a:off x="6297559" y="2819400"/>
            <a:ext cx="5774880" cy="3810000"/>
            <a:chOff x="4166633" y="2819400"/>
            <a:chExt cx="4889500" cy="3810000"/>
          </a:xfrm>
        </p:grpSpPr>
        <p:pic>
          <p:nvPicPr>
            <p:cNvPr id="23561" name="Picture 1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66633" y="2819400"/>
              <a:ext cx="4889500" cy="3810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pic>
        <p:sp>
          <p:nvSpPr>
            <p:cNvPr id="23562" name="Rectangle 14"/>
            <p:cNvSpPr>
              <a:spLocks noChangeArrowheads="1"/>
            </p:cNvSpPr>
            <p:nvPr/>
          </p:nvSpPr>
          <p:spPr bwMode="auto">
            <a:xfrm>
              <a:off x="4201886" y="3766458"/>
              <a:ext cx="4648200" cy="228600"/>
            </a:xfrm>
            <a:prstGeom prst="rect">
              <a:avLst/>
            </a:prstGeom>
            <a:noFill/>
            <a:ln w="57150">
              <a:solidFill>
                <a:schemeClr val="tx1"/>
              </a:solidFill>
              <a:miter lim="800000"/>
              <a:headEnd/>
              <a:tailEnd/>
            </a:ln>
            <a:effectLst/>
            <a:extLst>
              <a:ext uri="{909E8E84-426E-40DD-AFC4-6F175D3DCCD1}">
                <a14:hiddenFill xmlns:a14="http://schemas.microsoft.com/office/drawing/2010/main">
                  <a:solidFill>
                    <a:srgbClr val="A6EEE7"/>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en-US" sz="2400">
                <a:solidFill>
                  <a:schemeClr val="tx1"/>
                </a:solidFill>
                <a:latin typeface="Times New Roman" pitchFamily="18" charset="0"/>
              </a:endParaRPr>
            </a:p>
          </p:txBody>
        </p:sp>
        <p:sp>
          <p:nvSpPr>
            <p:cNvPr id="23563" name="Text Box 15"/>
            <p:cNvSpPr txBox="1">
              <a:spLocks noChangeArrowheads="1"/>
            </p:cNvSpPr>
            <p:nvPr/>
          </p:nvSpPr>
          <p:spPr bwMode="auto">
            <a:xfrm>
              <a:off x="5486400" y="2819400"/>
              <a:ext cx="1447800" cy="466725"/>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3000">
                  <a:solidFill>
                    <a:schemeClr val="bg1"/>
                  </a:solidFill>
                  <a:latin typeface="Arial" charset="0"/>
                </a:defRPr>
              </a:lvl1pPr>
              <a:lvl2pPr marL="742950" indent="-285750" eaLnBrk="0" hangingPunct="0">
                <a:defRPr sz="3000">
                  <a:solidFill>
                    <a:schemeClr val="bg1"/>
                  </a:solidFill>
                  <a:latin typeface="Arial" charset="0"/>
                </a:defRPr>
              </a:lvl2pPr>
              <a:lvl3pPr marL="1143000" indent="-228600" eaLnBrk="0" hangingPunct="0">
                <a:defRPr sz="3000">
                  <a:solidFill>
                    <a:schemeClr val="bg1"/>
                  </a:solidFill>
                  <a:latin typeface="Arial" charset="0"/>
                </a:defRPr>
              </a:lvl3pPr>
              <a:lvl4pPr marL="1600200" indent="-228600" eaLnBrk="0" hangingPunct="0">
                <a:defRPr sz="3000">
                  <a:solidFill>
                    <a:schemeClr val="bg1"/>
                  </a:solidFill>
                  <a:latin typeface="Arial" charset="0"/>
                </a:defRPr>
              </a:lvl4pPr>
              <a:lvl5pPr marL="2057400" indent="-228600" eaLnBrk="0" hangingPunct="0">
                <a:defRPr sz="3000">
                  <a:solidFill>
                    <a:schemeClr val="bg1"/>
                  </a:solidFill>
                  <a:latin typeface="Arial" charset="0"/>
                </a:defRPr>
              </a:lvl5pPr>
              <a:lvl6pPr marL="2514600" indent="-228600" eaLnBrk="0" fontAlgn="base" hangingPunct="0">
                <a:spcBef>
                  <a:spcPct val="0"/>
                </a:spcBef>
                <a:spcAft>
                  <a:spcPct val="0"/>
                </a:spcAft>
                <a:defRPr sz="3000">
                  <a:solidFill>
                    <a:schemeClr val="bg1"/>
                  </a:solidFill>
                  <a:latin typeface="Arial" charset="0"/>
                </a:defRPr>
              </a:lvl6pPr>
              <a:lvl7pPr marL="2971800" indent="-228600" eaLnBrk="0" fontAlgn="base" hangingPunct="0">
                <a:spcBef>
                  <a:spcPct val="0"/>
                </a:spcBef>
                <a:spcAft>
                  <a:spcPct val="0"/>
                </a:spcAft>
                <a:defRPr sz="3000">
                  <a:solidFill>
                    <a:schemeClr val="bg1"/>
                  </a:solidFill>
                  <a:latin typeface="Arial" charset="0"/>
                </a:defRPr>
              </a:lvl7pPr>
              <a:lvl8pPr marL="3429000" indent="-228600" eaLnBrk="0" fontAlgn="base" hangingPunct="0">
                <a:spcBef>
                  <a:spcPct val="0"/>
                </a:spcBef>
                <a:spcAft>
                  <a:spcPct val="0"/>
                </a:spcAft>
                <a:defRPr sz="3000">
                  <a:solidFill>
                    <a:schemeClr val="bg1"/>
                  </a:solidFill>
                  <a:latin typeface="Arial" charset="0"/>
                </a:defRPr>
              </a:lvl8pPr>
              <a:lvl9pPr marL="3886200" indent="-228600" eaLnBrk="0" fontAlgn="base" hangingPunct="0">
                <a:spcBef>
                  <a:spcPct val="0"/>
                </a:spcBef>
                <a:spcAft>
                  <a:spcPct val="0"/>
                </a:spcAft>
                <a:defRPr sz="3000">
                  <a:solidFill>
                    <a:schemeClr val="bg1"/>
                  </a:solidFill>
                  <a:latin typeface="Arial" charset="0"/>
                </a:defRPr>
              </a:lvl9pPr>
            </a:lstStyle>
            <a:p>
              <a:pPr>
                <a:spcBef>
                  <a:spcPct val="50000"/>
                </a:spcBef>
              </a:pPr>
              <a:r>
                <a:rPr lang="en-US" sz="1200" b="1">
                  <a:solidFill>
                    <a:schemeClr val="accent2"/>
                  </a:solidFill>
                  <a:latin typeface="Times New Roman" pitchFamily="18" charset="0"/>
                </a:rPr>
                <a:t>Column = Physical Name</a:t>
              </a:r>
            </a:p>
          </p:txBody>
        </p:sp>
        <p:sp>
          <p:nvSpPr>
            <p:cNvPr id="23564" name="Text Box 16"/>
            <p:cNvSpPr txBox="1">
              <a:spLocks noChangeArrowheads="1"/>
            </p:cNvSpPr>
            <p:nvPr/>
          </p:nvSpPr>
          <p:spPr bwMode="auto">
            <a:xfrm>
              <a:off x="7315200" y="2895600"/>
              <a:ext cx="1458913" cy="466725"/>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3000">
                  <a:solidFill>
                    <a:schemeClr val="bg1"/>
                  </a:solidFill>
                  <a:latin typeface="Arial" charset="0"/>
                </a:defRPr>
              </a:lvl1pPr>
              <a:lvl2pPr marL="742950" indent="-285750" eaLnBrk="0" hangingPunct="0">
                <a:defRPr sz="3000">
                  <a:solidFill>
                    <a:schemeClr val="bg1"/>
                  </a:solidFill>
                  <a:latin typeface="Arial" charset="0"/>
                </a:defRPr>
              </a:lvl2pPr>
              <a:lvl3pPr marL="1143000" indent="-228600" eaLnBrk="0" hangingPunct="0">
                <a:defRPr sz="3000">
                  <a:solidFill>
                    <a:schemeClr val="bg1"/>
                  </a:solidFill>
                  <a:latin typeface="Arial" charset="0"/>
                </a:defRPr>
              </a:lvl3pPr>
              <a:lvl4pPr marL="1600200" indent="-228600" eaLnBrk="0" hangingPunct="0">
                <a:defRPr sz="3000">
                  <a:solidFill>
                    <a:schemeClr val="bg1"/>
                  </a:solidFill>
                  <a:latin typeface="Arial" charset="0"/>
                </a:defRPr>
              </a:lvl4pPr>
              <a:lvl5pPr marL="2057400" indent="-228600" eaLnBrk="0" hangingPunct="0">
                <a:defRPr sz="3000">
                  <a:solidFill>
                    <a:schemeClr val="bg1"/>
                  </a:solidFill>
                  <a:latin typeface="Arial" charset="0"/>
                </a:defRPr>
              </a:lvl5pPr>
              <a:lvl6pPr marL="2514600" indent="-228600" eaLnBrk="0" fontAlgn="base" hangingPunct="0">
                <a:spcBef>
                  <a:spcPct val="0"/>
                </a:spcBef>
                <a:spcAft>
                  <a:spcPct val="0"/>
                </a:spcAft>
                <a:defRPr sz="3000">
                  <a:solidFill>
                    <a:schemeClr val="bg1"/>
                  </a:solidFill>
                  <a:latin typeface="Arial" charset="0"/>
                </a:defRPr>
              </a:lvl6pPr>
              <a:lvl7pPr marL="2971800" indent="-228600" eaLnBrk="0" fontAlgn="base" hangingPunct="0">
                <a:spcBef>
                  <a:spcPct val="0"/>
                </a:spcBef>
                <a:spcAft>
                  <a:spcPct val="0"/>
                </a:spcAft>
                <a:defRPr sz="3000">
                  <a:solidFill>
                    <a:schemeClr val="bg1"/>
                  </a:solidFill>
                  <a:latin typeface="Arial" charset="0"/>
                </a:defRPr>
              </a:lvl7pPr>
              <a:lvl8pPr marL="3429000" indent="-228600" eaLnBrk="0" fontAlgn="base" hangingPunct="0">
                <a:spcBef>
                  <a:spcPct val="0"/>
                </a:spcBef>
                <a:spcAft>
                  <a:spcPct val="0"/>
                </a:spcAft>
                <a:defRPr sz="3000">
                  <a:solidFill>
                    <a:schemeClr val="bg1"/>
                  </a:solidFill>
                  <a:latin typeface="Arial" charset="0"/>
                </a:defRPr>
              </a:lvl8pPr>
              <a:lvl9pPr marL="3886200" indent="-228600" eaLnBrk="0" fontAlgn="base" hangingPunct="0">
                <a:spcBef>
                  <a:spcPct val="0"/>
                </a:spcBef>
                <a:spcAft>
                  <a:spcPct val="0"/>
                </a:spcAft>
                <a:defRPr sz="3000">
                  <a:solidFill>
                    <a:schemeClr val="bg1"/>
                  </a:solidFill>
                  <a:latin typeface="Arial" charset="0"/>
                </a:defRPr>
              </a:lvl9pPr>
            </a:lstStyle>
            <a:p>
              <a:pPr>
                <a:spcBef>
                  <a:spcPct val="50000"/>
                </a:spcBef>
              </a:pPr>
              <a:r>
                <a:rPr lang="en-US" sz="1200" b="1">
                  <a:solidFill>
                    <a:schemeClr val="accent2"/>
                  </a:solidFill>
                  <a:latin typeface="Times New Roman" pitchFamily="18" charset="0"/>
                </a:rPr>
                <a:t>Alias = Abstract / Canonical Name</a:t>
              </a:r>
            </a:p>
          </p:txBody>
        </p:sp>
        <p:sp>
          <p:nvSpPr>
            <p:cNvPr id="23565" name="Line 17"/>
            <p:cNvSpPr>
              <a:spLocks noChangeShapeType="1"/>
            </p:cNvSpPr>
            <p:nvPr/>
          </p:nvSpPr>
          <p:spPr bwMode="auto">
            <a:xfrm flipH="1">
              <a:off x="7162800" y="3352800"/>
              <a:ext cx="152397" cy="41365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3566" name="Line 18"/>
            <p:cNvSpPr>
              <a:spLocks noChangeShapeType="1"/>
            </p:cNvSpPr>
            <p:nvPr/>
          </p:nvSpPr>
          <p:spPr bwMode="auto">
            <a:xfrm flipH="1">
              <a:off x="5372100" y="3200400"/>
              <a:ext cx="114300" cy="56605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pic>
        <p:nvPicPr>
          <p:cNvPr id="18" name="Picture 1"/>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844839" y="1355068"/>
            <a:ext cx="2921086" cy="13925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9" name="Group 12"/>
          <p:cNvGrpSpPr>
            <a:grpSpLocks/>
          </p:cNvGrpSpPr>
          <p:nvPr/>
        </p:nvGrpSpPr>
        <p:grpSpPr bwMode="auto">
          <a:xfrm>
            <a:off x="6947173" y="1616477"/>
            <a:ext cx="1897667" cy="998113"/>
            <a:chOff x="5678967" y="1760538"/>
            <a:chExt cx="886933" cy="609600"/>
          </a:xfrm>
        </p:grpSpPr>
        <p:sp>
          <p:nvSpPr>
            <p:cNvPr id="20" name="Line 9"/>
            <p:cNvSpPr>
              <a:spLocks noChangeShapeType="1"/>
            </p:cNvSpPr>
            <p:nvPr/>
          </p:nvSpPr>
          <p:spPr bwMode="auto">
            <a:xfrm>
              <a:off x="5692406" y="1760538"/>
              <a:ext cx="0" cy="609600"/>
            </a:xfrm>
            <a:prstGeom prst="line">
              <a:avLst/>
            </a:prstGeom>
            <a:noFill/>
            <a:ln w="28575">
              <a:solidFill>
                <a:srgbClr val="C8222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 name="Line 10"/>
            <p:cNvSpPr>
              <a:spLocks noChangeShapeType="1"/>
            </p:cNvSpPr>
            <p:nvPr/>
          </p:nvSpPr>
          <p:spPr bwMode="auto">
            <a:xfrm>
              <a:off x="5678967" y="2370138"/>
              <a:ext cx="886933" cy="0"/>
            </a:xfrm>
            <a:prstGeom prst="line">
              <a:avLst/>
            </a:prstGeom>
            <a:noFill/>
            <a:ln w="28575">
              <a:solidFill>
                <a:srgbClr val="C82228"/>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16" name="Rectangle 3"/>
          <p:cNvSpPr txBox="1">
            <a:spLocks/>
          </p:cNvSpPr>
          <p:nvPr/>
        </p:nvSpPr>
        <p:spPr>
          <a:xfrm>
            <a:off x="4105306" y="3042488"/>
            <a:ext cx="2192253" cy="1410984"/>
          </a:xfrm>
          <a:prstGeom prst="rect">
            <a:avLst/>
          </a:prstGeom>
          <a:ln>
            <a:solidFill>
              <a:srgbClr val="043764"/>
            </a:solidFill>
          </a:ln>
        </p:spPr>
        <p:txBody>
          <a:bodyPr vert="horz" lIns="91440" tIns="45720" rIns="91440" bIns="45720" rtlCol="0">
            <a:normAutofit fontScale="62500" lnSpcReduction="20000"/>
          </a:bodyPr>
          <a:lstStyle>
            <a:lvl1pPr marL="228600" indent="-228600" algn="l" defTabSz="914400" rtl="0" eaLnBrk="1" latinLnBrk="0" hangingPunct="1">
              <a:lnSpc>
                <a:spcPct val="95000"/>
              </a:lnSpc>
              <a:spcBef>
                <a:spcPts val="1440"/>
              </a:spcBef>
              <a:buClr>
                <a:srgbClr val="005288"/>
              </a:buClr>
              <a:buSzPct val="90000"/>
              <a:buFont typeface="Arial" pitchFamily="34" charset="0"/>
              <a:buChar char="•"/>
              <a:tabLst/>
              <a:defRPr lang="en-US" sz="2000" kern="1200">
                <a:solidFill>
                  <a:srgbClr val="546568"/>
                </a:solidFill>
                <a:latin typeface="+mj-lt"/>
                <a:ea typeface="+mn-ea"/>
                <a:cs typeface="+mn-cs"/>
              </a:defRPr>
            </a:lvl1pPr>
            <a:lvl2pPr marL="457200" indent="-182880" algn="l" defTabSz="914400" rtl="0" eaLnBrk="1" latinLnBrk="0" hangingPunct="1">
              <a:lnSpc>
                <a:spcPct val="95000"/>
              </a:lnSpc>
              <a:spcBef>
                <a:spcPts val="840"/>
              </a:spcBef>
              <a:buClr>
                <a:srgbClr val="005288"/>
              </a:buClr>
              <a:buFont typeface="Arial" pitchFamily="34" charset="0"/>
              <a:buChar char="◦"/>
              <a:defRPr lang="en-US" sz="1800" kern="1200">
                <a:solidFill>
                  <a:srgbClr val="546568"/>
                </a:solidFill>
                <a:latin typeface="+mj-lt"/>
                <a:ea typeface="+mn-ea"/>
                <a:cs typeface="+mn-cs"/>
              </a:defRPr>
            </a:lvl2pPr>
            <a:lvl3pPr marL="731520" indent="-182880" algn="l" defTabSz="914400" rtl="0" eaLnBrk="1" latinLnBrk="0" hangingPunct="1">
              <a:lnSpc>
                <a:spcPct val="95000"/>
              </a:lnSpc>
              <a:spcBef>
                <a:spcPts val="840"/>
              </a:spcBef>
              <a:buClr>
                <a:srgbClr val="005288"/>
              </a:buClr>
              <a:buFont typeface="Arial" pitchFamily="34" charset="0"/>
              <a:buChar char="▪"/>
              <a:defRPr lang="en-US" sz="1600" kern="1200">
                <a:solidFill>
                  <a:srgbClr val="546568"/>
                </a:solidFill>
                <a:latin typeface="+mj-lt"/>
                <a:ea typeface="+mn-ea"/>
                <a:cs typeface="+mn-cs"/>
              </a:defRPr>
            </a:lvl3pPr>
            <a:lvl4pPr marL="1005840" indent="-182880" algn="l" defTabSz="914400" rtl="0" eaLnBrk="1" latinLnBrk="0" hangingPunct="1">
              <a:lnSpc>
                <a:spcPct val="95000"/>
              </a:lnSpc>
              <a:spcBef>
                <a:spcPts val="840"/>
              </a:spcBef>
              <a:buClr>
                <a:srgbClr val="005288"/>
              </a:buClr>
              <a:buFont typeface="Arial" pitchFamily="34" charset="0"/>
              <a:buChar char="–"/>
              <a:defRPr lang="en-US" sz="1400" kern="1200">
                <a:solidFill>
                  <a:srgbClr val="546568"/>
                </a:solidFill>
                <a:latin typeface="+mj-lt"/>
                <a:ea typeface="+mn-ea"/>
                <a:cs typeface="+mn-cs"/>
              </a:defRPr>
            </a:lvl4pPr>
            <a:lvl5pPr marL="801688" indent="0" algn="l" defTabSz="914400" rtl="0" eaLnBrk="1" latinLnBrk="0" hangingPunct="1">
              <a:lnSpc>
                <a:spcPct val="95000"/>
              </a:lnSpc>
              <a:spcBef>
                <a:spcPts val="840"/>
              </a:spcBef>
              <a:buClr>
                <a:srgbClr val="005288"/>
              </a:buClr>
              <a:buFont typeface="Arial" pitchFamily="34" charset="0"/>
              <a:buNone/>
              <a:defRPr lang="en-US" sz="1400" kern="1200">
                <a:solidFill>
                  <a:srgbClr val="546568"/>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lnSpc>
                <a:spcPct val="80000"/>
              </a:lnSpc>
            </a:pPr>
            <a:r>
              <a:rPr lang="en-US" dirty="0" smtClean="0">
                <a:solidFill>
                  <a:srgbClr val="043764"/>
                </a:solidFill>
              </a:rPr>
              <a:t>Name aliasing</a:t>
            </a:r>
          </a:p>
          <a:p>
            <a:pPr lvl="1">
              <a:lnSpc>
                <a:spcPct val="80000"/>
              </a:lnSpc>
            </a:pPr>
            <a:r>
              <a:rPr lang="en-US" dirty="0" smtClean="0">
                <a:solidFill>
                  <a:srgbClr val="043764"/>
                </a:solidFill>
              </a:rPr>
              <a:t>Value formatting</a:t>
            </a:r>
          </a:p>
          <a:p>
            <a:pPr lvl="1">
              <a:lnSpc>
                <a:spcPct val="80000"/>
              </a:lnSpc>
            </a:pPr>
            <a:r>
              <a:rPr lang="en-US" dirty="0" smtClean="0">
                <a:solidFill>
                  <a:srgbClr val="043764"/>
                </a:solidFill>
              </a:rPr>
              <a:t>Data type casting</a:t>
            </a:r>
          </a:p>
          <a:p>
            <a:pPr lvl="1">
              <a:lnSpc>
                <a:spcPct val="80000"/>
              </a:lnSpc>
            </a:pPr>
            <a:r>
              <a:rPr lang="en-US" dirty="0" smtClean="0">
                <a:solidFill>
                  <a:srgbClr val="043764"/>
                </a:solidFill>
              </a:rPr>
              <a:t>Simple derived columns</a:t>
            </a:r>
          </a:p>
          <a:p>
            <a:pPr lvl="1">
              <a:lnSpc>
                <a:spcPct val="80000"/>
              </a:lnSpc>
            </a:pPr>
            <a:r>
              <a:rPr lang="en-US" dirty="0" smtClean="0">
                <a:solidFill>
                  <a:srgbClr val="043764"/>
                </a:solidFill>
              </a:rPr>
              <a:t>New columns</a:t>
            </a:r>
          </a:p>
          <a:p>
            <a:pPr lvl="1">
              <a:lnSpc>
                <a:spcPct val="80000"/>
              </a:lnSpc>
            </a:pPr>
            <a:r>
              <a:rPr lang="en-US" dirty="0" smtClean="0">
                <a:solidFill>
                  <a:srgbClr val="043764"/>
                </a:solidFill>
              </a:rPr>
              <a:t>Null mapping</a:t>
            </a:r>
          </a:p>
          <a:p>
            <a:pPr lvl="1">
              <a:lnSpc>
                <a:spcPct val="80000"/>
              </a:lnSpc>
            </a:pPr>
            <a:r>
              <a:rPr lang="en-US" dirty="0" smtClean="0">
                <a:solidFill>
                  <a:srgbClr val="043764"/>
                </a:solidFill>
              </a:rPr>
              <a:t>Light data quality</a:t>
            </a:r>
          </a:p>
        </p:txBody>
      </p:sp>
      <p:cxnSp>
        <p:nvCxnSpPr>
          <p:cNvPr id="3" name="Straight Arrow Connector 2"/>
          <p:cNvCxnSpPr/>
          <p:nvPr/>
        </p:nvCxnSpPr>
        <p:spPr>
          <a:xfrm>
            <a:off x="3754047" y="3765565"/>
            <a:ext cx="351259"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6960003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1" name="Rectangle 2"/>
          <p:cNvSpPr>
            <a:spLocks noGrp="1"/>
          </p:cNvSpPr>
          <p:nvPr>
            <p:ph type="title"/>
          </p:nvPr>
        </p:nvSpPr>
        <p:spPr/>
        <p:txBody>
          <a:bodyPr/>
          <a:lstStyle/>
          <a:p>
            <a:pPr eaLnBrk="1" hangingPunct="1"/>
            <a:r>
              <a:rPr lang="en-US" smtClean="0"/>
              <a:t>Data Abstraction Technical Design</a:t>
            </a:r>
            <a:br>
              <a:rPr lang="en-US" smtClean="0"/>
            </a:br>
            <a:r>
              <a:rPr lang="en-US" sz="1700" smtClean="0"/>
              <a:t>Physical Layer (DiscoveryModels)</a:t>
            </a:r>
          </a:p>
        </p:txBody>
      </p:sp>
      <p:sp>
        <p:nvSpPr>
          <p:cNvPr id="24582" name="Rectangle 3"/>
          <p:cNvSpPr>
            <a:spLocks noGrp="1"/>
          </p:cNvSpPr>
          <p:nvPr>
            <p:ph type="body" idx="1"/>
          </p:nvPr>
        </p:nvSpPr>
        <p:spPr>
          <a:xfrm>
            <a:off x="203148" y="2667000"/>
            <a:ext cx="5099838" cy="3763962"/>
          </a:xfrm>
        </p:spPr>
        <p:txBody>
          <a:bodyPr/>
          <a:lstStyle/>
          <a:p>
            <a:pPr eaLnBrk="1" hangingPunct="1">
              <a:lnSpc>
                <a:spcPct val="80000"/>
              </a:lnSpc>
              <a:buFont typeface="Wingdings" pitchFamily="2" charset="2"/>
              <a:buNone/>
            </a:pPr>
            <a:r>
              <a:rPr lang="en-US" sz="2000" b="1" u="sng" dirty="0" smtClean="0">
                <a:solidFill>
                  <a:srgbClr val="043764"/>
                </a:solidFill>
              </a:rPr>
              <a:t>Discovery Models</a:t>
            </a:r>
          </a:p>
          <a:p>
            <a:pPr eaLnBrk="1" hangingPunct="1">
              <a:lnSpc>
                <a:spcPct val="80000"/>
              </a:lnSpc>
              <a:spcAft>
                <a:spcPts val="1200"/>
              </a:spcAft>
            </a:pPr>
            <a:r>
              <a:rPr lang="en-US" sz="2000" dirty="0" smtClean="0">
                <a:solidFill>
                  <a:srgbClr val="043764"/>
                </a:solidFill>
              </a:rPr>
              <a:t>Discovery Model output folder</a:t>
            </a:r>
          </a:p>
          <a:p>
            <a:pPr eaLnBrk="1" hangingPunct="1">
              <a:lnSpc>
                <a:spcPct val="80000"/>
              </a:lnSpc>
              <a:spcAft>
                <a:spcPts val="1200"/>
              </a:spcAft>
            </a:pPr>
            <a:r>
              <a:rPr lang="en-US" sz="2000" dirty="0" smtClean="0">
                <a:solidFill>
                  <a:srgbClr val="043764"/>
                </a:solidFill>
              </a:rPr>
              <a:t>Discovery analyzes data sources introspected by CIS and looks for relationships with views connected one layer above the physical metadata.</a:t>
            </a:r>
          </a:p>
          <a:p>
            <a:pPr eaLnBrk="1" hangingPunct="1">
              <a:lnSpc>
                <a:spcPct val="80000"/>
              </a:lnSpc>
              <a:spcAft>
                <a:spcPts val="1200"/>
              </a:spcAft>
            </a:pPr>
            <a:r>
              <a:rPr lang="en-US" sz="2000" dirty="0" smtClean="0">
                <a:solidFill>
                  <a:srgbClr val="043764"/>
                </a:solidFill>
              </a:rPr>
              <a:t>Discovery shows relationships between Formatting Views and Physical Metadata.</a:t>
            </a:r>
            <a:endParaRPr lang="en-US" sz="1800" dirty="0" smtClean="0">
              <a:solidFill>
                <a:srgbClr val="043764"/>
              </a:solidFill>
            </a:endParaRPr>
          </a:p>
        </p:txBody>
      </p:sp>
      <p:pic>
        <p:nvPicPr>
          <p:cNvPr id="24584" name="Picture 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02986" y="2743200"/>
            <a:ext cx="6885840" cy="3486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pic>
      <p:pic>
        <p:nvPicPr>
          <p:cNvPr id="11" name="Picture 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53954" y="1234418"/>
            <a:ext cx="7200187" cy="13156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844839" y="1355068"/>
            <a:ext cx="2921086" cy="13925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3" name="Group 12"/>
          <p:cNvGrpSpPr>
            <a:grpSpLocks/>
          </p:cNvGrpSpPr>
          <p:nvPr/>
        </p:nvGrpSpPr>
        <p:grpSpPr bwMode="auto">
          <a:xfrm>
            <a:off x="6947173" y="2096430"/>
            <a:ext cx="1897667" cy="518160"/>
            <a:chOff x="5678967" y="1760538"/>
            <a:chExt cx="886933" cy="609600"/>
          </a:xfrm>
        </p:grpSpPr>
        <p:sp>
          <p:nvSpPr>
            <p:cNvPr id="14" name="Line 9"/>
            <p:cNvSpPr>
              <a:spLocks noChangeShapeType="1"/>
            </p:cNvSpPr>
            <p:nvPr/>
          </p:nvSpPr>
          <p:spPr bwMode="auto">
            <a:xfrm>
              <a:off x="5692406" y="1760538"/>
              <a:ext cx="0" cy="609600"/>
            </a:xfrm>
            <a:prstGeom prst="line">
              <a:avLst/>
            </a:prstGeom>
            <a:noFill/>
            <a:ln w="28575">
              <a:solidFill>
                <a:srgbClr val="C8222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 name="Line 10"/>
            <p:cNvSpPr>
              <a:spLocks noChangeShapeType="1"/>
            </p:cNvSpPr>
            <p:nvPr/>
          </p:nvSpPr>
          <p:spPr bwMode="auto">
            <a:xfrm>
              <a:off x="5678967" y="2370138"/>
              <a:ext cx="886933" cy="0"/>
            </a:xfrm>
            <a:prstGeom prst="line">
              <a:avLst/>
            </a:prstGeom>
            <a:noFill/>
            <a:ln w="28575">
              <a:solidFill>
                <a:srgbClr val="C82228"/>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Tree>
    <p:extLst>
      <p:ext uri="{BB962C8B-B14F-4D97-AF65-F5344CB8AC3E}">
        <p14:creationId xmlns:p14="http://schemas.microsoft.com/office/powerpoint/2010/main" val="393509411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1"/>
          <p:cNvPicPr>
            <a:picLocks/>
          </p:cNvPicPr>
          <p:nvPr/>
        </p:nvPicPr>
        <p:blipFill>
          <a:blip r:embed="rId3">
            <a:extLst>
              <a:ext uri="{28A0092B-C50C-407E-A947-70E740481C1C}">
                <a14:useLocalDpi xmlns:a14="http://schemas.microsoft.com/office/drawing/2010/main" val="0"/>
              </a:ext>
            </a:extLst>
          </a:blip>
          <a:srcRect/>
          <a:stretch>
            <a:fillRect/>
          </a:stretch>
        </p:blipFill>
        <p:spPr bwMode="auto">
          <a:xfrm>
            <a:off x="154801" y="1234800"/>
            <a:ext cx="7186327" cy="912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5" name="Rectangle 3"/>
          <p:cNvSpPr>
            <a:spLocks noGrp="1"/>
          </p:cNvSpPr>
          <p:nvPr>
            <p:ph type="title"/>
          </p:nvPr>
        </p:nvSpPr>
        <p:spPr/>
        <p:txBody>
          <a:bodyPr/>
          <a:lstStyle/>
          <a:p>
            <a:pPr eaLnBrk="1" hangingPunct="1"/>
            <a:r>
              <a:rPr lang="en-US" dirty="0" smtClean="0"/>
              <a:t>Data Abstraction Technical Design</a:t>
            </a:r>
            <a:br>
              <a:rPr lang="en-US" dirty="0" smtClean="0"/>
            </a:br>
            <a:r>
              <a:rPr lang="en-US" sz="1700" dirty="0" smtClean="0"/>
              <a:t>Business Layer</a:t>
            </a:r>
          </a:p>
        </p:txBody>
      </p:sp>
      <p:sp>
        <p:nvSpPr>
          <p:cNvPr id="25606" name="Rectangle 4"/>
          <p:cNvSpPr>
            <a:spLocks noGrp="1"/>
          </p:cNvSpPr>
          <p:nvPr>
            <p:ph type="body" idx="1"/>
          </p:nvPr>
        </p:nvSpPr>
        <p:spPr>
          <a:xfrm>
            <a:off x="304721" y="2438400"/>
            <a:ext cx="11680957" cy="3810000"/>
          </a:xfrm>
        </p:spPr>
        <p:txBody>
          <a:bodyPr/>
          <a:lstStyle/>
          <a:p>
            <a:pPr eaLnBrk="1" hangingPunct="1">
              <a:lnSpc>
                <a:spcPct val="90000"/>
              </a:lnSpc>
              <a:buFont typeface="Wingdings" pitchFamily="2" charset="2"/>
              <a:buNone/>
            </a:pPr>
            <a:r>
              <a:rPr lang="en-US" sz="2400" b="1" u="sng" dirty="0" smtClean="0">
                <a:solidFill>
                  <a:srgbClr val="043764"/>
                </a:solidFill>
              </a:rPr>
              <a:t>Business Layer</a:t>
            </a:r>
          </a:p>
          <a:p>
            <a:pPr eaLnBrk="1" hangingPunct="1">
              <a:lnSpc>
                <a:spcPct val="90000"/>
              </a:lnSpc>
            </a:pPr>
            <a:r>
              <a:rPr lang="en-US" sz="2400" dirty="0" smtClean="0">
                <a:solidFill>
                  <a:srgbClr val="043764"/>
                </a:solidFill>
              </a:rPr>
              <a:t>Composed of 2 sub-layers</a:t>
            </a:r>
          </a:p>
          <a:p>
            <a:pPr lvl="1" eaLnBrk="1" hangingPunct="1">
              <a:lnSpc>
                <a:spcPct val="90000"/>
              </a:lnSpc>
              <a:spcBef>
                <a:spcPts val="600"/>
              </a:spcBef>
              <a:spcAft>
                <a:spcPts val="600"/>
              </a:spcAft>
            </a:pPr>
            <a:r>
              <a:rPr lang="en-US" sz="2000" b="1" i="1" dirty="0" smtClean="0">
                <a:solidFill>
                  <a:schemeClr val="accent2"/>
                </a:solidFill>
              </a:rPr>
              <a:t>Logical </a:t>
            </a:r>
            <a:r>
              <a:rPr lang="en-US" sz="2000" dirty="0" smtClean="0">
                <a:solidFill>
                  <a:srgbClr val="043764"/>
                </a:solidFill>
              </a:rPr>
              <a:t>– Subject areas that are compliant with a customers logical/canonical data model.  Federation of physical layer.</a:t>
            </a:r>
          </a:p>
          <a:p>
            <a:pPr lvl="1" eaLnBrk="1" hangingPunct="1">
              <a:lnSpc>
                <a:spcPct val="90000"/>
              </a:lnSpc>
              <a:spcBef>
                <a:spcPts val="600"/>
              </a:spcBef>
              <a:spcAft>
                <a:spcPts val="600"/>
              </a:spcAft>
            </a:pPr>
            <a:r>
              <a:rPr lang="en-US" sz="2000" b="1" dirty="0" smtClean="0">
                <a:solidFill>
                  <a:schemeClr val="accent2"/>
                </a:solidFill>
              </a:rPr>
              <a:t>Business </a:t>
            </a:r>
            <a:r>
              <a:rPr lang="en-US" sz="2000" dirty="0" smtClean="0">
                <a:solidFill>
                  <a:srgbClr val="043764"/>
                </a:solidFill>
              </a:rPr>
              <a:t>– Business rules (where clauses)</a:t>
            </a:r>
            <a:endParaRPr lang="en-US" sz="800" dirty="0" smtClean="0">
              <a:solidFill>
                <a:srgbClr val="043764"/>
              </a:solidFill>
            </a:endParaRPr>
          </a:p>
          <a:p>
            <a:pPr eaLnBrk="1" hangingPunct="1">
              <a:lnSpc>
                <a:spcPct val="90000"/>
              </a:lnSpc>
            </a:pPr>
            <a:r>
              <a:rPr lang="en-US" sz="2400" dirty="0" smtClean="0">
                <a:solidFill>
                  <a:srgbClr val="043764"/>
                </a:solidFill>
              </a:rPr>
              <a:t>Naming Conventions for this layer</a:t>
            </a:r>
          </a:p>
          <a:p>
            <a:pPr lvl="1" eaLnBrk="1" hangingPunct="1">
              <a:lnSpc>
                <a:spcPct val="90000"/>
              </a:lnSpc>
              <a:spcBef>
                <a:spcPts val="600"/>
              </a:spcBef>
              <a:spcAft>
                <a:spcPts val="600"/>
              </a:spcAft>
            </a:pPr>
            <a:r>
              <a:rPr lang="en-US" sz="2000" dirty="0" smtClean="0">
                <a:solidFill>
                  <a:srgbClr val="043764"/>
                </a:solidFill>
              </a:rPr>
              <a:t>Business</a:t>
            </a:r>
          </a:p>
          <a:p>
            <a:pPr lvl="2" eaLnBrk="1" hangingPunct="1">
              <a:lnSpc>
                <a:spcPct val="90000"/>
              </a:lnSpc>
              <a:spcBef>
                <a:spcPts val="600"/>
              </a:spcBef>
              <a:spcAft>
                <a:spcPts val="600"/>
              </a:spcAft>
            </a:pPr>
            <a:r>
              <a:rPr lang="en-US" sz="1800" dirty="0" smtClean="0">
                <a:solidFill>
                  <a:srgbClr val="043764"/>
                </a:solidFill>
              </a:rPr>
              <a:t>Business</a:t>
            </a:r>
          </a:p>
          <a:p>
            <a:pPr lvl="2" eaLnBrk="1" hangingPunct="1">
              <a:lnSpc>
                <a:spcPct val="90000"/>
              </a:lnSpc>
              <a:spcBef>
                <a:spcPts val="600"/>
              </a:spcBef>
              <a:spcAft>
                <a:spcPts val="600"/>
              </a:spcAft>
            </a:pPr>
            <a:r>
              <a:rPr lang="en-US" sz="1800" dirty="0" smtClean="0">
                <a:solidFill>
                  <a:srgbClr val="043764"/>
                </a:solidFill>
              </a:rPr>
              <a:t>Logical</a:t>
            </a:r>
          </a:p>
        </p:txBody>
      </p:sp>
      <p:sp>
        <p:nvSpPr>
          <p:cNvPr id="25607" name="Line 10"/>
          <p:cNvSpPr>
            <a:spLocks noChangeShapeType="1"/>
          </p:cNvSpPr>
          <p:nvPr/>
        </p:nvSpPr>
        <p:spPr bwMode="auto">
          <a:xfrm flipV="1">
            <a:off x="7158860" y="1957387"/>
            <a:ext cx="1678039" cy="5477"/>
          </a:xfrm>
          <a:prstGeom prst="line">
            <a:avLst/>
          </a:prstGeom>
          <a:noFill/>
          <a:ln w="28575">
            <a:solidFill>
              <a:srgbClr val="C82228"/>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25608" name="Picture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83997" y="4876801"/>
            <a:ext cx="2820781" cy="1095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1"/>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844839" y="1355068"/>
            <a:ext cx="2921086" cy="13925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2782758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9" name="Rectangle 2"/>
          <p:cNvSpPr>
            <a:spLocks noGrp="1"/>
          </p:cNvSpPr>
          <p:nvPr>
            <p:ph type="title"/>
          </p:nvPr>
        </p:nvSpPr>
        <p:spPr/>
        <p:txBody>
          <a:bodyPr/>
          <a:lstStyle/>
          <a:p>
            <a:pPr eaLnBrk="1" hangingPunct="1"/>
            <a:r>
              <a:rPr lang="en-US" smtClean="0"/>
              <a:t>Data Abstraction Technical Design</a:t>
            </a:r>
            <a:br>
              <a:rPr lang="en-US" smtClean="0"/>
            </a:br>
            <a:r>
              <a:rPr lang="en-US" sz="1700" smtClean="0"/>
              <a:t>Business Layer (Logical)</a:t>
            </a:r>
          </a:p>
        </p:txBody>
      </p:sp>
      <p:sp>
        <p:nvSpPr>
          <p:cNvPr id="26630" name="Rectangle 3"/>
          <p:cNvSpPr>
            <a:spLocks noGrp="1"/>
          </p:cNvSpPr>
          <p:nvPr>
            <p:ph type="body" idx="1"/>
          </p:nvPr>
        </p:nvSpPr>
        <p:spPr>
          <a:xfrm>
            <a:off x="203147" y="2286001"/>
            <a:ext cx="5891265" cy="3992563"/>
          </a:xfrm>
        </p:spPr>
        <p:txBody>
          <a:bodyPr>
            <a:normAutofit fontScale="92500" lnSpcReduction="20000"/>
          </a:bodyPr>
          <a:lstStyle/>
          <a:p>
            <a:pPr eaLnBrk="1" hangingPunct="1">
              <a:lnSpc>
                <a:spcPct val="80000"/>
              </a:lnSpc>
              <a:buFont typeface="Wingdings" pitchFamily="2" charset="2"/>
              <a:buNone/>
            </a:pPr>
            <a:r>
              <a:rPr lang="en-US" sz="2000" b="1" u="sng" dirty="0" smtClean="0">
                <a:solidFill>
                  <a:srgbClr val="043764"/>
                </a:solidFill>
              </a:rPr>
              <a:t>Logical</a:t>
            </a:r>
          </a:p>
          <a:p>
            <a:pPr eaLnBrk="1" hangingPunct="1">
              <a:lnSpc>
                <a:spcPct val="80000"/>
              </a:lnSpc>
            </a:pPr>
            <a:r>
              <a:rPr lang="en-US" sz="2000" dirty="0" smtClean="0">
                <a:solidFill>
                  <a:srgbClr val="043764"/>
                </a:solidFill>
              </a:rPr>
              <a:t>Create reusable components to serve multiple consumers</a:t>
            </a:r>
          </a:p>
          <a:p>
            <a:pPr eaLnBrk="1" hangingPunct="1">
              <a:lnSpc>
                <a:spcPct val="80000"/>
              </a:lnSpc>
            </a:pPr>
            <a:r>
              <a:rPr lang="en-US" sz="2000" dirty="0" smtClean="0">
                <a:solidFill>
                  <a:srgbClr val="043764"/>
                </a:solidFill>
              </a:rPr>
              <a:t>Define business views, aka “data canonicals”:</a:t>
            </a:r>
          </a:p>
          <a:p>
            <a:pPr lvl="1" eaLnBrk="1" hangingPunct="1">
              <a:lnSpc>
                <a:spcPct val="80000"/>
              </a:lnSpc>
            </a:pPr>
            <a:r>
              <a:rPr lang="en-US" sz="1800" dirty="0" smtClean="0">
                <a:solidFill>
                  <a:srgbClr val="043764"/>
                </a:solidFill>
              </a:rPr>
              <a:t>Orders, Customers, etc.</a:t>
            </a:r>
          </a:p>
          <a:p>
            <a:pPr lvl="1" eaLnBrk="1" hangingPunct="1">
              <a:lnSpc>
                <a:spcPct val="80000"/>
              </a:lnSpc>
            </a:pPr>
            <a:r>
              <a:rPr lang="en-US" sz="1800" dirty="0" smtClean="0">
                <a:solidFill>
                  <a:srgbClr val="043764"/>
                </a:solidFill>
              </a:rPr>
              <a:t>Joins may occur at this level</a:t>
            </a:r>
          </a:p>
          <a:p>
            <a:pPr lvl="1" eaLnBrk="1" hangingPunct="1">
              <a:lnSpc>
                <a:spcPct val="80000"/>
              </a:lnSpc>
            </a:pPr>
            <a:r>
              <a:rPr lang="en-US" sz="1800" dirty="0" smtClean="0">
                <a:solidFill>
                  <a:srgbClr val="043764"/>
                </a:solidFill>
              </a:rPr>
              <a:t>Federated joins and unions</a:t>
            </a:r>
          </a:p>
          <a:p>
            <a:pPr lvl="1" eaLnBrk="1" hangingPunct="1">
              <a:lnSpc>
                <a:spcPct val="80000"/>
              </a:lnSpc>
            </a:pPr>
            <a:r>
              <a:rPr lang="en-US" sz="1800" dirty="0" smtClean="0">
                <a:solidFill>
                  <a:srgbClr val="043764"/>
                </a:solidFill>
              </a:rPr>
              <a:t>Pivot columns to rows</a:t>
            </a:r>
          </a:p>
          <a:p>
            <a:pPr eaLnBrk="1" hangingPunct="1">
              <a:lnSpc>
                <a:spcPct val="80000"/>
              </a:lnSpc>
            </a:pPr>
            <a:r>
              <a:rPr lang="en-US" sz="2000" dirty="0" smtClean="0">
                <a:solidFill>
                  <a:srgbClr val="043764"/>
                </a:solidFill>
              </a:rPr>
              <a:t>SQL-based for easy definition and maintenance </a:t>
            </a:r>
          </a:p>
          <a:p>
            <a:pPr eaLnBrk="1" hangingPunct="1">
              <a:lnSpc>
                <a:spcPct val="90000"/>
              </a:lnSpc>
            </a:pPr>
            <a:r>
              <a:rPr lang="en-US" sz="2000" dirty="0" smtClean="0">
                <a:solidFill>
                  <a:srgbClr val="043764"/>
                </a:solidFill>
              </a:rPr>
              <a:t>Utilization of cost-based optimizer for efficient access to data</a:t>
            </a:r>
          </a:p>
          <a:p>
            <a:pPr lvl="1" eaLnBrk="1" hangingPunct="1">
              <a:lnSpc>
                <a:spcPct val="90000"/>
              </a:lnSpc>
            </a:pPr>
            <a:r>
              <a:rPr lang="en-US" sz="1800" dirty="0" smtClean="0">
                <a:solidFill>
                  <a:srgbClr val="043764"/>
                </a:solidFill>
              </a:rPr>
              <a:t>Parallel execution</a:t>
            </a:r>
          </a:p>
          <a:p>
            <a:pPr lvl="1" eaLnBrk="1" hangingPunct="1">
              <a:lnSpc>
                <a:spcPct val="90000"/>
              </a:lnSpc>
            </a:pPr>
            <a:r>
              <a:rPr lang="en-US" sz="1800" dirty="0" smtClean="0">
                <a:solidFill>
                  <a:srgbClr val="043764"/>
                </a:solidFill>
              </a:rPr>
              <a:t>Push-down filters</a:t>
            </a:r>
          </a:p>
          <a:p>
            <a:pPr eaLnBrk="1" hangingPunct="1">
              <a:lnSpc>
                <a:spcPct val="80000"/>
              </a:lnSpc>
            </a:pPr>
            <a:endParaRPr lang="en-US" sz="2000" dirty="0" smtClean="0"/>
          </a:p>
        </p:txBody>
      </p:sp>
      <p:pic>
        <p:nvPicPr>
          <p:cNvPr id="26632" name="Picture 1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92839" y="2743200"/>
            <a:ext cx="6111341" cy="3467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pic>
      <p:pic>
        <p:nvPicPr>
          <p:cNvPr id="11" name="Picture 1"/>
          <p:cNvPicPr>
            <a:picLocks/>
          </p:cNvPicPr>
          <p:nvPr/>
        </p:nvPicPr>
        <p:blipFill>
          <a:blip r:embed="rId4">
            <a:extLst>
              <a:ext uri="{28A0092B-C50C-407E-A947-70E740481C1C}">
                <a14:useLocalDpi xmlns:a14="http://schemas.microsoft.com/office/drawing/2010/main" val="0"/>
              </a:ext>
            </a:extLst>
          </a:blip>
          <a:srcRect/>
          <a:stretch>
            <a:fillRect/>
          </a:stretch>
        </p:blipFill>
        <p:spPr bwMode="auto">
          <a:xfrm>
            <a:off x="154801" y="1234800"/>
            <a:ext cx="7186327" cy="912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1"/>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844839" y="1355068"/>
            <a:ext cx="2921086" cy="13925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4" name="Group 19"/>
          <p:cNvGrpSpPr>
            <a:grpSpLocks/>
          </p:cNvGrpSpPr>
          <p:nvPr/>
        </p:nvGrpSpPr>
        <p:grpSpPr bwMode="auto">
          <a:xfrm>
            <a:off x="6196649" y="1919337"/>
            <a:ext cx="2662208" cy="235966"/>
            <a:chOff x="3504" y="1152"/>
            <a:chExt cx="688" cy="192"/>
          </a:xfrm>
        </p:grpSpPr>
        <p:sp>
          <p:nvSpPr>
            <p:cNvPr id="15" name="Line 20"/>
            <p:cNvSpPr>
              <a:spLocks noChangeShapeType="1"/>
            </p:cNvSpPr>
            <p:nvPr/>
          </p:nvSpPr>
          <p:spPr bwMode="auto">
            <a:xfrm>
              <a:off x="3504" y="1152"/>
              <a:ext cx="384" cy="0"/>
            </a:xfrm>
            <a:prstGeom prst="line">
              <a:avLst/>
            </a:prstGeom>
            <a:noFill/>
            <a:ln w="28575">
              <a:solidFill>
                <a:srgbClr val="C8222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 name="Line 21"/>
            <p:cNvSpPr>
              <a:spLocks noChangeShapeType="1"/>
            </p:cNvSpPr>
            <p:nvPr/>
          </p:nvSpPr>
          <p:spPr bwMode="auto">
            <a:xfrm>
              <a:off x="3672" y="1152"/>
              <a:ext cx="0" cy="192"/>
            </a:xfrm>
            <a:prstGeom prst="line">
              <a:avLst/>
            </a:prstGeom>
            <a:noFill/>
            <a:ln w="28575">
              <a:solidFill>
                <a:srgbClr val="C8222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 name="Line 22"/>
            <p:cNvSpPr>
              <a:spLocks noChangeShapeType="1"/>
            </p:cNvSpPr>
            <p:nvPr/>
          </p:nvSpPr>
          <p:spPr bwMode="auto">
            <a:xfrm>
              <a:off x="3664" y="1344"/>
              <a:ext cx="528" cy="0"/>
            </a:xfrm>
            <a:prstGeom prst="line">
              <a:avLst/>
            </a:prstGeom>
            <a:noFill/>
            <a:ln w="28575">
              <a:solidFill>
                <a:srgbClr val="C82228"/>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Tree>
    <p:extLst>
      <p:ext uri="{BB962C8B-B14F-4D97-AF65-F5344CB8AC3E}">
        <p14:creationId xmlns:p14="http://schemas.microsoft.com/office/powerpoint/2010/main" val="297131900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3" name="Rectangle 2"/>
          <p:cNvSpPr>
            <a:spLocks noGrp="1"/>
          </p:cNvSpPr>
          <p:nvPr>
            <p:ph type="title"/>
          </p:nvPr>
        </p:nvSpPr>
        <p:spPr/>
        <p:txBody>
          <a:bodyPr/>
          <a:lstStyle/>
          <a:p>
            <a:pPr eaLnBrk="1" hangingPunct="1"/>
            <a:r>
              <a:rPr lang="en-US" smtClean="0"/>
              <a:t>Data Abstraction Technical Design</a:t>
            </a:r>
            <a:br>
              <a:rPr lang="en-US" smtClean="0"/>
            </a:br>
            <a:r>
              <a:rPr lang="en-US" sz="1700" smtClean="0"/>
              <a:t>Business Layer (Business)</a:t>
            </a:r>
          </a:p>
        </p:txBody>
      </p:sp>
      <p:sp>
        <p:nvSpPr>
          <p:cNvPr id="27654" name="Rectangle 3"/>
          <p:cNvSpPr>
            <a:spLocks noGrp="1"/>
          </p:cNvSpPr>
          <p:nvPr>
            <p:ph type="body" idx="1"/>
          </p:nvPr>
        </p:nvSpPr>
        <p:spPr>
          <a:xfrm>
            <a:off x="304721" y="2438400"/>
            <a:ext cx="10208141" cy="2209800"/>
          </a:xfrm>
        </p:spPr>
        <p:txBody>
          <a:bodyPr/>
          <a:lstStyle/>
          <a:p>
            <a:pPr eaLnBrk="1" hangingPunct="1">
              <a:lnSpc>
                <a:spcPct val="80000"/>
              </a:lnSpc>
              <a:buFont typeface="Wingdings" pitchFamily="2" charset="2"/>
              <a:buNone/>
            </a:pPr>
            <a:r>
              <a:rPr lang="en-US" sz="2000" b="1" u="sng" dirty="0" smtClean="0">
                <a:solidFill>
                  <a:srgbClr val="043764"/>
                </a:solidFill>
              </a:rPr>
              <a:t>Business</a:t>
            </a:r>
          </a:p>
          <a:p>
            <a:pPr eaLnBrk="1" hangingPunct="1">
              <a:lnSpc>
                <a:spcPct val="80000"/>
              </a:lnSpc>
              <a:spcAft>
                <a:spcPts val="600"/>
              </a:spcAft>
            </a:pPr>
            <a:r>
              <a:rPr lang="en-US" sz="2000" dirty="0" smtClean="0">
                <a:solidFill>
                  <a:srgbClr val="043764"/>
                </a:solidFill>
              </a:rPr>
              <a:t>Sub-divide into subject folders for easier maintenance of views</a:t>
            </a:r>
          </a:p>
          <a:p>
            <a:pPr eaLnBrk="1" hangingPunct="1">
              <a:lnSpc>
                <a:spcPct val="80000"/>
              </a:lnSpc>
              <a:spcAft>
                <a:spcPts val="600"/>
              </a:spcAft>
            </a:pPr>
            <a:r>
              <a:rPr lang="en-US" sz="2000" dirty="0" smtClean="0">
                <a:solidFill>
                  <a:srgbClr val="043764"/>
                </a:solidFill>
              </a:rPr>
              <a:t>Business Rules (where clauses)</a:t>
            </a:r>
          </a:p>
          <a:p>
            <a:pPr eaLnBrk="1" hangingPunct="1">
              <a:lnSpc>
                <a:spcPct val="80000"/>
              </a:lnSpc>
              <a:spcAft>
                <a:spcPts val="600"/>
              </a:spcAft>
            </a:pPr>
            <a:r>
              <a:rPr lang="en-US" sz="2000" dirty="0" smtClean="0">
                <a:solidFill>
                  <a:srgbClr val="043764"/>
                </a:solidFill>
              </a:rPr>
              <a:t>Subsets of data are created</a:t>
            </a:r>
          </a:p>
          <a:p>
            <a:pPr eaLnBrk="1" hangingPunct="1">
              <a:lnSpc>
                <a:spcPct val="80000"/>
              </a:lnSpc>
              <a:spcAft>
                <a:spcPts val="600"/>
              </a:spcAft>
            </a:pPr>
            <a:r>
              <a:rPr lang="en-US" sz="2000" dirty="0" smtClean="0"/>
              <a:t>Aggregation of data</a:t>
            </a:r>
          </a:p>
        </p:txBody>
      </p:sp>
      <p:pic>
        <p:nvPicPr>
          <p:cNvPr id="27656" name="Picture 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8204" y="4191001"/>
            <a:ext cx="10123496" cy="22002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pic>
      <p:pic>
        <p:nvPicPr>
          <p:cNvPr id="11" name="Picture 1"/>
          <p:cNvPicPr>
            <a:picLocks/>
          </p:cNvPicPr>
          <p:nvPr/>
        </p:nvPicPr>
        <p:blipFill>
          <a:blip r:embed="rId4">
            <a:extLst>
              <a:ext uri="{28A0092B-C50C-407E-A947-70E740481C1C}">
                <a14:useLocalDpi xmlns:a14="http://schemas.microsoft.com/office/drawing/2010/main" val="0"/>
              </a:ext>
            </a:extLst>
          </a:blip>
          <a:srcRect/>
          <a:stretch>
            <a:fillRect/>
          </a:stretch>
        </p:blipFill>
        <p:spPr bwMode="auto">
          <a:xfrm>
            <a:off x="154801" y="1234800"/>
            <a:ext cx="7186327" cy="912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1"/>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844839" y="1355068"/>
            <a:ext cx="2921086" cy="13925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7655" name="Group 19"/>
          <p:cNvGrpSpPr>
            <a:grpSpLocks/>
          </p:cNvGrpSpPr>
          <p:nvPr/>
        </p:nvGrpSpPr>
        <p:grpSpPr bwMode="auto">
          <a:xfrm>
            <a:off x="6196649" y="1654965"/>
            <a:ext cx="2662208" cy="310091"/>
            <a:chOff x="3504" y="1152"/>
            <a:chExt cx="688" cy="192"/>
          </a:xfrm>
        </p:grpSpPr>
        <p:sp>
          <p:nvSpPr>
            <p:cNvPr id="27657" name="Line 20"/>
            <p:cNvSpPr>
              <a:spLocks noChangeShapeType="1"/>
            </p:cNvSpPr>
            <p:nvPr/>
          </p:nvSpPr>
          <p:spPr bwMode="auto">
            <a:xfrm>
              <a:off x="3504" y="1152"/>
              <a:ext cx="384" cy="0"/>
            </a:xfrm>
            <a:prstGeom prst="line">
              <a:avLst/>
            </a:prstGeom>
            <a:noFill/>
            <a:ln w="28575">
              <a:solidFill>
                <a:srgbClr val="C8222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658" name="Line 21"/>
            <p:cNvSpPr>
              <a:spLocks noChangeShapeType="1"/>
            </p:cNvSpPr>
            <p:nvPr/>
          </p:nvSpPr>
          <p:spPr bwMode="auto">
            <a:xfrm>
              <a:off x="3672" y="1152"/>
              <a:ext cx="0" cy="192"/>
            </a:xfrm>
            <a:prstGeom prst="line">
              <a:avLst/>
            </a:prstGeom>
            <a:noFill/>
            <a:ln w="28575">
              <a:solidFill>
                <a:srgbClr val="C8222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659" name="Line 22"/>
            <p:cNvSpPr>
              <a:spLocks noChangeShapeType="1"/>
            </p:cNvSpPr>
            <p:nvPr/>
          </p:nvSpPr>
          <p:spPr bwMode="auto">
            <a:xfrm>
              <a:off x="3664" y="1344"/>
              <a:ext cx="528" cy="0"/>
            </a:xfrm>
            <a:prstGeom prst="line">
              <a:avLst/>
            </a:prstGeom>
            <a:noFill/>
            <a:ln w="28575">
              <a:solidFill>
                <a:srgbClr val="C82228"/>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Tree>
    <p:extLst>
      <p:ext uri="{BB962C8B-B14F-4D97-AF65-F5344CB8AC3E}">
        <p14:creationId xmlns:p14="http://schemas.microsoft.com/office/powerpoint/2010/main" val="230693511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1"/>
          <p:cNvPicPr>
            <a:picLocks/>
          </p:cNvPicPr>
          <p:nvPr/>
        </p:nvPicPr>
        <p:blipFill>
          <a:blip r:embed="rId3">
            <a:extLst>
              <a:ext uri="{28A0092B-C50C-407E-A947-70E740481C1C}">
                <a14:useLocalDpi xmlns:a14="http://schemas.microsoft.com/office/drawing/2010/main" val="0"/>
              </a:ext>
            </a:extLst>
          </a:blip>
          <a:srcRect/>
          <a:stretch>
            <a:fillRect/>
          </a:stretch>
        </p:blipFill>
        <p:spPr bwMode="auto">
          <a:xfrm>
            <a:off x="154800" y="1234800"/>
            <a:ext cx="7186327" cy="11930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77" name="Rectangle 3"/>
          <p:cNvSpPr>
            <a:spLocks noGrp="1"/>
          </p:cNvSpPr>
          <p:nvPr>
            <p:ph type="title"/>
          </p:nvPr>
        </p:nvSpPr>
        <p:spPr/>
        <p:txBody>
          <a:bodyPr/>
          <a:lstStyle/>
          <a:p>
            <a:pPr eaLnBrk="1" hangingPunct="1"/>
            <a:r>
              <a:rPr lang="en-US" smtClean="0"/>
              <a:t>Data Abstraction Technical Design</a:t>
            </a:r>
            <a:br>
              <a:rPr lang="en-US" smtClean="0"/>
            </a:br>
            <a:r>
              <a:rPr lang="en-US" sz="1700" smtClean="0"/>
              <a:t>Application Layer</a:t>
            </a:r>
          </a:p>
        </p:txBody>
      </p:sp>
      <p:sp>
        <p:nvSpPr>
          <p:cNvPr id="28678" name="Rectangle 4"/>
          <p:cNvSpPr>
            <a:spLocks noGrp="1"/>
          </p:cNvSpPr>
          <p:nvPr>
            <p:ph type="body" idx="1"/>
          </p:nvPr>
        </p:nvSpPr>
        <p:spPr>
          <a:xfrm>
            <a:off x="203147" y="2438400"/>
            <a:ext cx="11782531" cy="3962400"/>
          </a:xfrm>
        </p:spPr>
        <p:txBody>
          <a:bodyPr>
            <a:normAutofit fontScale="85000" lnSpcReduction="20000"/>
          </a:bodyPr>
          <a:lstStyle/>
          <a:p>
            <a:pPr eaLnBrk="1" hangingPunct="1">
              <a:buFont typeface="Wingdings" pitchFamily="2" charset="2"/>
              <a:buNone/>
            </a:pPr>
            <a:r>
              <a:rPr lang="en-US" sz="2400" b="1" u="sng" dirty="0" smtClean="0">
                <a:solidFill>
                  <a:srgbClr val="043764"/>
                </a:solidFill>
              </a:rPr>
              <a:t>Application Layer</a:t>
            </a:r>
          </a:p>
          <a:p>
            <a:pPr eaLnBrk="1" hangingPunct="1"/>
            <a:r>
              <a:rPr lang="en-US" sz="2400" dirty="0" smtClean="0">
                <a:solidFill>
                  <a:srgbClr val="043764"/>
                </a:solidFill>
              </a:rPr>
              <a:t>Composed of 4 sub-layers</a:t>
            </a:r>
          </a:p>
          <a:p>
            <a:pPr lvl="1" eaLnBrk="1" hangingPunct="1"/>
            <a:r>
              <a:rPr lang="en-US" sz="2000" b="1" i="1" dirty="0" smtClean="0">
                <a:solidFill>
                  <a:schemeClr val="accent2"/>
                </a:solidFill>
              </a:rPr>
              <a:t>Published</a:t>
            </a:r>
            <a:r>
              <a:rPr lang="en-US" sz="2000" b="1" i="1" dirty="0" smtClean="0">
                <a:solidFill>
                  <a:srgbClr val="043764"/>
                </a:solidFill>
              </a:rPr>
              <a:t> </a:t>
            </a:r>
            <a:r>
              <a:rPr lang="en-US" sz="2000" i="1" dirty="0" smtClean="0">
                <a:solidFill>
                  <a:srgbClr val="043764"/>
                </a:solidFill>
              </a:rPr>
              <a:t>– Provides a contract with the invoking applications.</a:t>
            </a:r>
          </a:p>
          <a:p>
            <a:pPr lvl="1" eaLnBrk="1" hangingPunct="1"/>
            <a:r>
              <a:rPr lang="en-US" sz="2000" b="1" i="1" dirty="0" smtClean="0">
                <a:solidFill>
                  <a:schemeClr val="accent2"/>
                </a:solidFill>
              </a:rPr>
              <a:t>Services</a:t>
            </a:r>
            <a:r>
              <a:rPr lang="en-US" sz="2000" b="1" dirty="0" smtClean="0">
                <a:solidFill>
                  <a:schemeClr val="accent2"/>
                </a:solidFill>
              </a:rPr>
              <a:t> </a:t>
            </a:r>
            <a:r>
              <a:rPr lang="en-US" sz="2000" dirty="0" smtClean="0">
                <a:solidFill>
                  <a:srgbClr val="043764"/>
                </a:solidFill>
              </a:rPr>
              <a:t>– Provide additional procedural logic on top of views.</a:t>
            </a:r>
          </a:p>
          <a:p>
            <a:pPr lvl="1" eaLnBrk="1" hangingPunct="1"/>
            <a:r>
              <a:rPr lang="en-US" sz="2000" b="1" i="1" dirty="0" smtClean="0">
                <a:solidFill>
                  <a:schemeClr val="accent2"/>
                </a:solidFill>
              </a:rPr>
              <a:t>Views</a:t>
            </a:r>
            <a:r>
              <a:rPr lang="en-US" sz="2000" b="1" dirty="0" smtClean="0">
                <a:solidFill>
                  <a:schemeClr val="accent2"/>
                </a:solidFill>
              </a:rPr>
              <a:t> </a:t>
            </a:r>
            <a:r>
              <a:rPr lang="en-US" sz="2000" dirty="0" smtClean="0">
                <a:solidFill>
                  <a:srgbClr val="043764"/>
                </a:solidFill>
              </a:rPr>
              <a:t>– Prepare output in the context of the client application.</a:t>
            </a:r>
          </a:p>
          <a:p>
            <a:pPr lvl="1" eaLnBrk="1" hangingPunct="1"/>
            <a:r>
              <a:rPr lang="en-US" sz="2000" b="1" i="1" dirty="0" smtClean="0">
                <a:solidFill>
                  <a:schemeClr val="accent2"/>
                </a:solidFill>
              </a:rPr>
              <a:t>Definition Sets </a:t>
            </a:r>
            <a:r>
              <a:rPr lang="en-US" sz="2000" dirty="0" smtClean="0">
                <a:solidFill>
                  <a:srgbClr val="043764"/>
                </a:solidFill>
              </a:rPr>
              <a:t>– Contains schema, WSDL and SQL definition sets</a:t>
            </a:r>
            <a:endParaRPr lang="en-US" sz="800" dirty="0" smtClean="0">
              <a:solidFill>
                <a:srgbClr val="043764"/>
              </a:solidFill>
            </a:endParaRPr>
          </a:p>
          <a:p>
            <a:pPr eaLnBrk="1" hangingPunct="1"/>
            <a:r>
              <a:rPr lang="en-US" sz="2400" dirty="0" smtClean="0">
                <a:solidFill>
                  <a:srgbClr val="043764"/>
                </a:solidFill>
              </a:rPr>
              <a:t>Naming Conventions for this layer</a:t>
            </a:r>
          </a:p>
          <a:p>
            <a:pPr lvl="1" eaLnBrk="1" hangingPunct="1"/>
            <a:r>
              <a:rPr lang="en-US" sz="2000" dirty="0" smtClean="0">
                <a:solidFill>
                  <a:srgbClr val="043764"/>
                </a:solidFill>
              </a:rPr>
              <a:t>Application</a:t>
            </a:r>
          </a:p>
          <a:p>
            <a:pPr lvl="2" eaLnBrk="1" hangingPunct="1"/>
            <a:r>
              <a:rPr lang="en-US" sz="1800" dirty="0" smtClean="0">
                <a:solidFill>
                  <a:srgbClr val="043764"/>
                </a:solidFill>
              </a:rPr>
              <a:t>Published</a:t>
            </a:r>
          </a:p>
          <a:p>
            <a:pPr lvl="2" eaLnBrk="1" hangingPunct="1"/>
            <a:r>
              <a:rPr lang="en-US" sz="1800" dirty="0" smtClean="0">
                <a:solidFill>
                  <a:srgbClr val="043764"/>
                </a:solidFill>
              </a:rPr>
              <a:t>Services</a:t>
            </a:r>
          </a:p>
          <a:p>
            <a:pPr lvl="2" eaLnBrk="1" hangingPunct="1"/>
            <a:r>
              <a:rPr lang="en-US" sz="1800" dirty="0" smtClean="0">
                <a:solidFill>
                  <a:srgbClr val="043764"/>
                </a:solidFill>
              </a:rPr>
              <a:t>Views</a:t>
            </a:r>
          </a:p>
          <a:p>
            <a:pPr lvl="2" eaLnBrk="1" hangingPunct="1"/>
            <a:r>
              <a:rPr lang="en-US" sz="1800" dirty="0" err="1" smtClean="0">
                <a:solidFill>
                  <a:srgbClr val="043764"/>
                </a:solidFill>
              </a:rPr>
              <a:t>DefinitionSets</a:t>
            </a:r>
            <a:endParaRPr lang="en-US" sz="1800" dirty="0" smtClean="0">
              <a:solidFill>
                <a:srgbClr val="043764"/>
              </a:solidFill>
            </a:endParaRPr>
          </a:p>
        </p:txBody>
      </p:sp>
      <p:grpSp>
        <p:nvGrpSpPr>
          <p:cNvPr id="28679" name="Group 18"/>
          <p:cNvGrpSpPr>
            <a:grpSpLocks/>
          </p:cNvGrpSpPr>
          <p:nvPr/>
        </p:nvGrpSpPr>
        <p:grpSpPr bwMode="auto">
          <a:xfrm rot="10800000" flipH="1">
            <a:off x="6985662" y="1401762"/>
            <a:ext cx="1819495" cy="272446"/>
            <a:chOff x="5678967" y="1760538"/>
            <a:chExt cx="886933" cy="609600"/>
          </a:xfrm>
        </p:grpSpPr>
        <p:sp>
          <p:nvSpPr>
            <p:cNvPr id="28681" name="Line 9"/>
            <p:cNvSpPr>
              <a:spLocks noChangeShapeType="1"/>
            </p:cNvSpPr>
            <p:nvPr/>
          </p:nvSpPr>
          <p:spPr bwMode="auto">
            <a:xfrm>
              <a:off x="5692406" y="1760538"/>
              <a:ext cx="0" cy="609600"/>
            </a:xfrm>
            <a:prstGeom prst="line">
              <a:avLst/>
            </a:prstGeom>
            <a:noFill/>
            <a:ln w="28575">
              <a:solidFill>
                <a:srgbClr val="C8222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8682" name="Line 10"/>
            <p:cNvSpPr>
              <a:spLocks noChangeShapeType="1"/>
            </p:cNvSpPr>
            <p:nvPr/>
          </p:nvSpPr>
          <p:spPr bwMode="auto">
            <a:xfrm>
              <a:off x="5678967" y="2370138"/>
              <a:ext cx="886933" cy="0"/>
            </a:xfrm>
            <a:prstGeom prst="line">
              <a:avLst/>
            </a:prstGeom>
            <a:noFill/>
            <a:ln w="28575">
              <a:solidFill>
                <a:srgbClr val="C82228"/>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pic>
        <p:nvPicPr>
          <p:cNvPr id="28680" name="Picture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41619" y="4648200"/>
            <a:ext cx="2767879" cy="1458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844839" y="1355068"/>
            <a:ext cx="2921086" cy="13925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7870439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Picture 1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2384" y="4138613"/>
            <a:ext cx="4280902" cy="2076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pic>
      <p:sp>
        <p:nvSpPr>
          <p:cNvPr id="29702" name="Rectangle 2"/>
          <p:cNvSpPr>
            <a:spLocks noGrp="1"/>
          </p:cNvSpPr>
          <p:nvPr>
            <p:ph type="title"/>
          </p:nvPr>
        </p:nvSpPr>
        <p:spPr/>
        <p:txBody>
          <a:bodyPr/>
          <a:lstStyle/>
          <a:p>
            <a:pPr eaLnBrk="1" hangingPunct="1"/>
            <a:r>
              <a:rPr lang="en-US" smtClean="0"/>
              <a:t>Data Abstraction Technical Design</a:t>
            </a:r>
            <a:br>
              <a:rPr lang="en-US" smtClean="0"/>
            </a:br>
            <a:r>
              <a:rPr lang="en-US" sz="1700" smtClean="0"/>
              <a:t>Application Layer (DefinitionSets)</a:t>
            </a:r>
          </a:p>
        </p:txBody>
      </p:sp>
      <p:grpSp>
        <p:nvGrpSpPr>
          <p:cNvPr id="29703" name="Group 11"/>
          <p:cNvGrpSpPr>
            <a:grpSpLocks/>
          </p:cNvGrpSpPr>
          <p:nvPr/>
        </p:nvGrpSpPr>
        <p:grpSpPr bwMode="auto">
          <a:xfrm>
            <a:off x="6196648" y="1646238"/>
            <a:ext cx="2640250" cy="797722"/>
            <a:chOff x="3504" y="1008"/>
            <a:chExt cx="768" cy="384"/>
          </a:xfrm>
        </p:grpSpPr>
        <p:sp>
          <p:nvSpPr>
            <p:cNvPr id="29707" name="Line 12"/>
            <p:cNvSpPr>
              <a:spLocks noChangeShapeType="1"/>
            </p:cNvSpPr>
            <p:nvPr/>
          </p:nvSpPr>
          <p:spPr bwMode="auto">
            <a:xfrm>
              <a:off x="3504" y="1384"/>
              <a:ext cx="576" cy="0"/>
            </a:xfrm>
            <a:prstGeom prst="line">
              <a:avLst/>
            </a:prstGeom>
            <a:noFill/>
            <a:ln w="28575">
              <a:solidFill>
                <a:srgbClr val="C8222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9708" name="Line 13"/>
            <p:cNvSpPr>
              <a:spLocks noChangeShapeType="1"/>
            </p:cNvSpPr>
            <p:nvPr/>
          </p:nvSpPr>
          <p:spPr bwMode="auto">
            <a:xfrm>
              <a:off x="4080" y="1008"/>
              <a:ext cx="0" cy="384"/>
            </a:xfrm>
            <a:prstGeom prst="line">
              <a:avLst/>
            </a:prstGeom>
            <a:noFill/>
            <a:ln w="28575">
              <a:solidFill>
                <a:srgbClr val="C8222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9709" name="Line 14"/>
            <p:cNvSpPr>
              <a:spLocks noChangeShapeType="1"/>
            </p:cNvSpPr>
            <p:nvPr/>
          </p:nvSpPr>
          <p:spPr bwMode="auto">
            <a:xfrm>
              <a:off x="4080" y="1016"/>
              <a:ext cx="192" cy="0"/>
            </a:xfrm>
            <a:prstGeom prst="line">
              <a:avLst/>
            </a:prstGeom>
            <a:noFill/>
            <a:ln w="28575">
              <a:solidFill>
                <a:srgbClr val="C82228"/>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29704" name="Rectangle 3"/>
          <p:cNvSpPr>
            <a:spLocks noGrp="1"/>
          </p:cNvSpPr>
          <p:nvPr>
            <p:ph type="body" idx="1"/>
          </p:nvPr>
        </p:nvSpPr>
        <p:spPr>
          <a:xfrm>
            <a:off x="306838" y="2959100"/>
            <a:ext cx="6193869" cy="3430588"/>
          </a:xfrm>
        </p:spPr>
        <p:txBody>
          <a:bodyPr/>
          <a:lstStyle/>
          <a:p>
            <a:pPr eaLnBrk="1" hangingPunct="1">
              <a:lnSpc>
                <a:spcPct val="80000"/>
              </a:lnSpc>
              <a:spcAft>
                <a:spcPts val="475"/>
              </a:spcAft>
              <a:buFont typeface="Wingdings" pitchFamily="2" charset="2"/>
              <a:buNone/>
            </a:pPr>
            <a:r>
              <a:rPr lang="en-US" sz="2000" b="1" u="sng" dirty="0" smtClean="0">
                <a:solidFill>
                  <a:srgbClr val="043764"/>
                </a:solidFill>
              </a:rPr>
              <a:t>Definition Sets</a:t>
            </a:r>
          </a:p>
          <a:p>
            <a:pPr eaLnBrk="1" hangingPunct="1">
              <a:lnSpc>
                <a:spcPct val="80000"/>
              </a:lnSpc>
              <a:spcAft>
                <a:spcPts val="475"/>
              </a:spcAft>
            </a:pPr>
            <a:r>
              <a:rPr lang="en-US" sz="2000" dirty="0" smtClean="0">
                <a:solidFill>
                  <a:srgbClr val="043764"/>
                </a:solidFill>
              </a:rPr>
              <a:t>Web Services “contract-first” WSDLs and Schemas</a:t>
            </a:r>
          </a:p>
          <a:p>
            <a:pPr eaLnBrk="1" hangingPunct="1">
              <a:lnSpc>
                <a:spcPct val="80000"/>
              </a:lnSpc>
              <a:spcAft>
                <a:spcPts val="475"/>
              </a:spcAft>
            </a:pPr>
            <a:r>
              <a:rPr lang="en-US" sz="2000" dirty="0" smtClean="0">
                <a:solidFill>
                  <a:srgbClr val="043764"/>
                </a:solidFill>
              </a:rPr>
              <a:t>Schema Definition Sets</a:t>
            </a:r>
          </a:p>
          <a:p>
            <a:pPr eaLnBrk="1" hangingPunct="1">
              <a:lnSpc>
                <a:spcPct val="80000"/>
              </a:lnSpc>
              <a:spcAft>
                <a:spcPts val="475"/>
              </a:spcAft>
            </a:pPr>
            <a:r>
              <a:rPr lang="en-US" sz="2000" dirty="0" smtClean="0">
                <a:solidFill>
                  <a:srgbClr val="043764"/>
                </a:solidFill>
              </a:rPr>
              <a:t>WSDL Definition Sets</a:t>
            </a:r>
          </a:p>
          <a:p>
            <a:pPr eaLnBrk="1" hangingPunct="1">
              <a:lnSpc>
                <a:spcPct val="80000"/>
              </a:lnSpc>
              <a:spcAft>
                <a:spcPts val="475"/>
              </a:spcAft>
            </a:pPr>
            <a:r>
              <a:rPr lang="en-US" sz="2000" dirty="0" smtClean="0">
                <a:solidFill>
                  <a:srgbClr val="043764"/>
                </a:solidFill>
              </a:rPr>
              <a:t>SQL Definition Sets</a:t>
            </a:r>
          </a:p>
        </p:txBody>
      </p:sp>
      <p:pic>
        <p:nvPicPr>
          <p:cNvPr id="29705"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06296" y="3278188"/>
            <a:ext cx="3931743" cy="1822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pic>
      <p:cxnSp>
        <p:nvCxnSpPr>
          <p:cNvPr id="29706" name="Straight Arrow Connector 33"/>
          <p:cNvCxnSpPr>
            <a:cxnSpLocks noChangeShapeType="1"/>
          </p:cNvCxnSpPr>
          <p:nvPr/>
        </p:nvCxnSpPr>
        <p:spPr bwMode="auto">
          <a:xfrm flipH="1">
            <a:off x="8430604" y="4411664"/>
            <a:ext cx="787195" cy="688975"/>
          </a:xfrm>
          <a:prstGeom prst="straightConnector1">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13" name="Picture 1"/>
          <p:cNvPicPr>
            <a:picLocks/>
          </p:cNvPicPr>
          <p:nvPr/>
        </p:nvPicPr>
        <p:blipFill>
          <a:blip r:embed="rId5">
            <a:extLst>
              <a:ext uri="{28A0092B-C50C-407E-A947-70E740481C1C}">
                <a14:useLocalDpi xmlns:a14="http://schemas.microsoft.com/office/drawing/2010/main" val="0"/>
              </a:ext>
            </a:extLst>
          </a:blip>
          <a:srcRect/>
          <a:stretch>
            <a:fillRect/>
          </a:stretch>
        </p:blipFill>
        <p:spPr bwMode="auto">
          <a:xfrm>
            <a:off x="154800" y="1234800"/>
            <a:ext cx="7186327" cy="11930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844839" y="1355068"/>
            <a:ext cx="2921086" cy="13925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7617315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530" y="2743200"/>
            <a:ext cx="6098645" cy="3460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pic>
      <p:sp>
        <p:nvSpPr>
          <p:cNvPr id="30726" name="Rectangle 2"/>
          <p:cNvSpPr>
            <a:spLocks noGrp="1"/>
          </p:cNvSpPr>
          <p:nvPr>
            <p:ph type="title"/>
          </p:nvPr>
        </p:nvSpPr>
        <p:spPr/>
        <p:txBody>
          <a:bodyPr/>
          <a:lstStyle/>
          <a:p>
            <a:pPr eaLnBrk="1" hangingPunct="1"/>
            <a:r>
              <a:rPr lang="en-US" smtClean="0"/>
              <a:t>Data Abstraction Technical Design</a:t>
            </a:r>
            <a:br>
              <a:rPr lang="en-US" smtClean="0"/>
            </a:br>
            <a:r>
              <a:rPr lang="en-US" sz="1700" smtClean="0"/>
              <a:t>Application Layer (Views)</a:t>
            </a:r>
          </a:p>
        </p:txBody>
      </p:sp>
      <p:sp>
        <p:nvSpPr>
          <p:cNvPr id="30727" name="Rectangle 3"/>
          <p:cNvSpPr>
            <a:spLocks noGrp="1"/>
          </p:cNvSpPr>
          <p:nvPr>
            <p:ph type="body" idx="1"/>
          </p:nvPr>
        </p:nvSpPr>
        <p:spPr>
          <a:xfrm>
            <a:off x="304721" y="2894013"/>
            <a:ext cx="6195986" cy="3154362"/>
          </a:xfrm>
        </p:spPr>
        <p:txBody>
          <a:bodyPr/>
          <a:lstStyle/>
          <a:p>
            <a:pPr eaLnBrk="1" hangingPunct="1">
              <a:lnSpc>
                <a:spcPct val="80000"/>
              </a:lnSpc>
              <a:spcAft>
                <a:spcPts val="475"/>
              </a:spcAft>
              <a:buFont typeface="Wingdings" pitchFamily="2" charset="2"/>
              <a:buNone/>
            </a:pPr>
            <a:r>
              <a:rPr lang="en-US" sz="2000" b="1" u="sng" dirty="0" smtClean="0">
                <a:solidFill>
                  <a:srgbClr val="043764"/>
                </a:solidFill>
              </a:rPr>
              <a:t>Views</a:t>
            </a:r>
          </a:p>
          <a:p>
            <a:pPr eaLnBrk="1" hangingPunct="1">
              <a:lnSpc>
                <a:spcPct val="80000"/>
              </a:lnSpc>
              <a:spcAft>
                <a:spcPts val="475"/>
              </a:spcAft>
            </a:pPr>
            <a:r>
              <a:rPr lang="en-US" sz="2000" dirty="0" smtClean="0">
                <a:solidFill>
                  <a:srgbClr val="043764"/>
                </a:solidFill>
              </a:rPr>
              <a:t>Map business views into expected client model</a:t>
            </a:r>
          </a:p>
          <a:p>
            <a:pPr eaLnBrk="1" hangingPunct="1">
              <a:lnSpc>
                <a:spcPct val="80000"/>
              </a:lnSpc>
              <a:spcAft>
                <a:spcPts val="475"/>
              </a:spcAft>
            </a:pPr>
            <a:r>
              <a:rPr lang="en-US" sz="2000" dirty="0" smtClean="0">
                <a:solidFill>
                  <a:srgbClr val="043764"/>
                </a:solidFill>
              </a:rPr>
              <a:t>Expand queries to include multiple logical or abstract components as needed to fulfill client requests</a:t>
            </a:r>
          </a:p>
          <a:p>
            <a:pPr eaLnBrk="1" hangingPunct="1">
              <a:lnSpc>
                <a:spcPct val="80000"/>
              </a:lnSpc>
              <a:spcAft>
                <a:spcPts val="475"/>
              </a:spcAft>
            </a:pPr>
            <a:r>
              <a:rPr lang="en-US" sz="2000" dirty="0" smtClean="0">
                <a:solidFill>
                  <a:srgbClr val="043764"/>
                </a:solidFill>
              </a:rPr>
              <a:t>Consumed by “Published” views</a:t>
            </a:r>
          </a:p>
        </p:txBody>
      </p:sp>
      <p:pic>
        <p:nvPicPr>
          <p:cNvPr id="15" name="Picture 1"/>
          <p:cNvPicPr>
            <a:picLocks/>
          </p:cNvPicPr>
          <p:nvPr/>
        </p:nvPicPr>
        <p:blipFill>
          <a:blip r:embed="rId4">
            <a:extLst>
              <a:ext uri="{28A0092B-C50C-407E-A947-70E740481C1C}">
                <a14:useLocalDpi xmlns:a14="http://schemas.microsoft.com/office/drawing/2010/main" val="0"/>
              </a:ext>
            </a:extLst>
          </a:blip>
          <a:srcRect/>
          <a:stretch>
            <a:fillRect/>
          </a:stretch>
        </p:blipFill>
        <p:spPr bwMode="auto">
          <a:xfrm>
            <a:off x="154800" y="1234800"/>
            <a:ext cx="7186327" cy="11930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1"/>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844839" y="1355068"/>
            <a:ext cx="2921086" cy="13925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1" name="Group 11"/>
          <p:cNvGrpSpPr>
            <a:grpSpLocks/>
          </p:cNvGrpSpPr>
          <p:nvPr/>
        </p:nvGrpSpPr>
        <p:grpSpPr bwMode="auto">
          <a:xfrm>
            <a:off x="6196648" y="1646238"/>
            <a:ext cx="2640250" cy="643771"/>
            <a:chOff x="3504" y="1008"/>
            <a:chExt cx="768" cy="384"/>
          </a:xfrm>
        </p:grpSpPr>
        <p:sp>
          <p:nvSpPr>
            <p:cNvPr id="12" name="Line 12"/>
            <p:cNvSpPr>
              <a:spLocks noChangeShapeType="1"/>
            </p:cNvSpPr>
            <p:nvPr/>
          </p:nvSpPr>
          <p:spPr bwMode="auto">
            <a:xfrm>
              <a:off x="3504" y="1384"/>
              <a:ext cx="576" cy="0"/>
            </a:xfrm>
            <a:prstGeom prst="line">
              <a:avLst/>
            </a:prstGeom>
            <a:noFill/>
            <a:ln w="28575">
              <a:solidFill>
                <a:srgbClr val="C8222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 name="Line 13"/>
            <p:cNvSpPr>
              <a:spLocks noChangeShapeType="1"/>
            </p:cNvSpPr>
            <p:nvPr/>
          </p:nvSpPr>
          <p:spPr bwMode="auto">
            <a:xfrm>
              <a:off x="4080" y="1008"/>
              <a:ext cx="0" cy="384"/>
            </a:xfrm>
            <a:prstGeom prst="line">
              <a:avLst/>
            </a:prstGeom>
            <a:noFill/>
            <a:ln w="28575">
              <a:solidFill>
                <a:srgbClr val="C8222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 name="Line 14"/>
            <p:cNvSpPr>
              <a:spLocks noChangeShapeType="1"/>
            </p:cNvSpPr>
            <p:nvPr/>
          </p:nvSpPr>
          <p:spPr bwMode="auto">
            <a:xfrm>
              <a:off x="4080" y="1016"/>
              <a:ext cx="192" cy="0"/>
            </a:xfrm>
            <a:prstGeom prst="line">
              <a:avLst/>
            </a:prstGeom>
            <a:noFill/>
            <a:ln w="28575">
              <a:solidFill>
                <a:srgbClr val="C82228"/>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Tree>
    <p:extLst>
      <p:ext uri="{BB962C8B-B14F-4D97-AF65-F5344CB8AC3E}">
        <p14:creationId xmlns:p14="http://schemas.microsoft.com/office/powerpoint/2010/main" val="20384804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9" name="Rectangle 3"/>
          <p:cNvSpPr>
            <a:spLocks noGrp="1"/>
          </p:cNvSpPr>
          <p:nvPr>
            <p:ph type="title"/>
          </p:nvPr>
        </p:nvSpPr>
        <p:spPr/>
        <p:txBody>
          <a:bodyPr/>
          <a:lstStyle/>
          <a:p>
            <a:pPr eaLnBrk="1" hangingPunct="1"/>
            <a:r>
              <a:rPr lang="en-US" smtClean="0"/>
              <a:t>Data Abstraction Technical Design</a:t>
            </a:r>
            <a:br>
              <a:rPr lang="en-US" smtClean="0"/>
            </a:br>
            <a:r>
              <a:rPr lang="en-US" sz="1700" smtClean="0"/>
              <a:t>Application Layer (Services)</a:t>
            </a:r>
          </a:p>
        </p:txBody>
      </p:sp>
      <p:pic>
        <p:nvPicPr>
          <p:cNvPr id="15" name="Picture 1"/>
          <p:cNvPicPr>
            <a:picLocks/>
          </p:cNvPicPr>
          <p:nvPr/>
        </p:nvPicPr>
        <p:blipFill>
          <a:blip r:embed="rId3">
            <a:extLst>
              <a:ext uri="{28A0092B-C50C-407E-A947-70E740481C1C}">
                <a14:useLocalDpi xmlns:a14="http://schemas.microsoft.com/office/drawing/2010/main" val="0"/>
              </a:ext>
            </a:extLst>
          </a:blip>
          <a:srcRect/>
          <a:stretch>
            <a:fillRect/>
          </a:stretch>
        </p:blipFill>
        <p:spPr bwMode="auto">
          <a:xfrm>
            <a:off x="154800" y="1234800"/>
            <a:ext cx="7186327" cy="11930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1"/>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844839" y="1355068"/>
            <a:ext cx="2921086" cy="13925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1" name="Group 11"/>
          <p:cNvGrpSpPr>
            <a:grpSpLocks/>
          </p:cNvGrpSpPr>
          <p:nvPr/>
        </p:nvGrpSpPr>
        <p:grpSpPr bwMode="auto">
          <a:xfrm>
            <a:off x="6196648" y="1646238"/>
            <a:ext cx="2640250" cy="451333"/>
            <a:chOff x="3504" y="1008"/>
            <a:chExt cx="768" cy="384"/>
          </a:xfrm>
        </p:grpSpPr>
        <p:sp>
          <p:nvSpPr>
            <p:cNvPr id="12" name="Line 12"/>
            <p:cNvSpPr>
              <a:spLocks noChangeShapeType="1"/>
            </p:cNvSpPr>
            <p:nvPr/>
          </p:nvSpPr>
          <p:spPr bwMode="auto">
            <a:xfrm>
              <a:off x="3504" y="1384"/>
              <a:ext cx="576" cy="0"/>
            </a:xfrm>
            <a:prstGeom prst="line">
              <a:avLst/>
            </a:prstGeom>
            <a:noFill/>
            <a:ln w="28575">
              <a:solidFill>
                <a:srgbClr val="C8222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 name="Line 13"/>
            <p:cNvSpPr>
              <a:spLocks noChangeShapeType="1"/>
            </p:cNvSpPr>
            <p:nvPr/>
          </p:nvSpPr>
          <p:spPr bwMode="auto">
            <a:xfrm>
              <a:off x="4080" y="1008"/>
              <a:ext cx="0" cy="384"/>
            </a:xfrm>
            <a:prstGeom prst="line">
              <a:avLst/>
            </a:prstGeom>
            <a:noFill/>
            <a:ln w="28575">
              <a:solidFill>
                <a:srgbClr val="C8222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 name="Line 14"/>
            <p:cNvSpPr>
              <a:spLocks noChangeShapeType="1"/>
            </p:cNvSpPr>
            <p:nvPr/>
          </p:nvSpPr>
          <p:spPr bwMode="auto">
            <a:xfrm>
              <a:off x="4080" y="1016"/>
              <a:ext cx="192" cy="0"/>
            </a:xfrm>
            <a:prstGeom prst="line">
              <a:avLst/>
            </a:prstGeom>
            <a:noFill/>
            <a:ln w="28575">
              <a:solidFill>
                <a:srgbClr val="C82228"/>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31750" name="Rectangle 4"/>
          <p:cNvSpPr>
            <a:spLocks noGrp="1"/>
          </p:cNvSpPr>
          <p:nvPr>
            <p:ph type="body" idx="1"/>
          </p:nvPr>
        </p:nvSpPr>
        <p:spPr>
          <a:xfrm>
            <a:off x="203147" y="2690814"/>
            <a:ext cx="4953827" cy="3481387"/>
          </a:xfrm>
        </p:spPr>
        <p:txBody>
          <a:bodyPr>
            <a:normAutofit fontScale="92500" lnSpcReduction="10000"/>
          </a:bodyPr>
          <a:lstStyle/>
          <a:p>
            <a:pPr eaLnBrk="1" hangingPunct="1">
              <a:lnSpc>
                <a:spcPct val="80000"/>
              </a:lnSpc>
              <a:buFont typeface="Wingdings" pitchFamily="2" charset="2"/>
              <a:buNone/>
            </a:pPr>
            <a:r>
              <a:rPr lang="en-US" sz="2000" b="1" u="sng" dirty="0" smtClean="0">
                <a:solidFill>
                  <a:srgbClr val="043764"/>
                </a:solidFill>
              </a:rPr>
              <a:t>Services</a:t>
            </a:r>
          </a:p>
          <a:p>
            <a:pPr eaLnBrk="1" hangingPunct="1">
              <a:lnSpc>
                <a:spcPct val="80000"/>
              </a:lnSpc>
              <a:spcAft>
                <a:spcPts val="475"/>
              </a:spcAft>
            </a:pPr>
            <a:r>
              <a:rPr lang="en-US" sz="2000" dirty="0" smtClean="0">
                <a:solidFill>
                  <a:srgbClr val="043764"/>
                </a:solidFill>
              </a:rPr>
              <a:t>Introduce SQL Procedures to impose governance and parameterized queries</a:t>
            </a:r>
          </a:p>
          <a:p>
            <a:pPr eaLnBrk="1" hangingPunct="1">
              <a:lnSpc>
                <a:spcPct val="80000"/>
              </a:lnSpc>
              <a:spcAft>
                <a:spcPts val="475"/>
              </a:spcAft>
            </a:pPr>
            <a:r>
              <a:rPr lang="en-US" sz="2000" dirty="0" smtClean="0">
                <a:solidFill>
                  <a:srgbClr val="043764"/>
                </a:solidFill>
              </a:rPr>
              <a:t>Introduce selection criteria to narrow result sets </a:t>
            </a:r>
          </a:p>
          <a:p>
            <a:pPr eaLnBrk="1" hangingPunct="1">
              <a:lnSpc>
                <a:spcPct val="80000"/>
              </a:lnSpc>
              <a:spcAft>
                <a:spcPts val="475"/>
              </a:spcAft>
            </a:pPr>
            <a:r>
              <a:rPr lang="en-US" sz="2000" dirty="0" smtClean="0">
                <a:solidFill>
                  <a:srgbClr val="043764"/>
                </a:solidFill>
              </a:rPr>
              <a:t>Introduce ordering, grouping and aggregation</a:t>
            </a:r>
          </a:p>
          <a:p>
            <a:pPr eaLnBrk="1" hangingPunct="1">
              <a:lnSpc>
                <a:spcPct val="80000"/>
              </a:lnSpc>
              <a:spcAft>
                <a:spcPts val="475"/>
              </a:spcAft>
            </a:pPr>
            <a:r>
              <a:rPr lang="en-US" sz="2000" dirty="0" smtClean="0">
                <a:solidFill>
                  <a:srgbClr val="043764"/>
                </a:solidFill>
              </a:rPr>
              <a:t>Shape client views into XML documents</a:t>
            </a:r>
          </a:p>
          <a:p>
            <a:pPr eaLnBrk="1" hangingPunct="1">
              <a:lnSpc>
                <a:spcPct val="80000"/>
              </a:lnSpc>
              <a:spcAft>
                <a:spcPts val="475"/>
              </a:spcAft>
            </a:pPr>
            <a:r>
              <a:rPr lang="en-US" sz="2000" dirty="0" smtClean="0">
                <a:solidFill>
                  <a:srgbClr val="043764"/>
                </a:solidFill>
              </a:rPr>
              <a:t>Publish as Web services or SQL Procedures</a:t>
            </a:r>
          </a:p>
        </p:txBody>
      </p:sp>
      <p:pic>
        <p:nvPicPr>
          <p:cNvPr id="31751" name="Picture 1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56974" y="2895600"/>
            <a:ext cx="7031851" cy="34242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pic>
    </p:spTree>
    <p:extLst>
      <p:ext uri="{BB962C8B-B14F-4D97-AF65-F5344CB8AC3E}">
        <p14:creationId xmlns:p14="http://schemas.microsoft.com/office/powerpoint/2010/main" val="313851416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06189" y="0"/>
            <a:ext cx="11438251" cy="710785"/>
          </a:xfrm>
        </p:spPr>
        <p:txBody>
          <a:bodyPr/>
          <a:lstStyle/>
          <a:p>
            <a:r>
              <a:rPr lang="en-US" dirty="0" smtClean="0"/>
              <a:t>Topics</a:t>
            </a:r>
            <a:endParaRPr lang="en-US" dirty="0"/>
          </a:p>
        </p:txBody>
      </p:sp>
      <p:sp>
        <p:nvSpPr>
          <p:cNvPr id="8" name="Content Placeholder 4"/>
          <p:cNvSpPr txBox="1">
            <a:spLocks/>
          </p:cNvSpPr>
          <p:nvPr/>
        </p:nvSpPr>
        <p:spPr>
          <a:xfrm>
            <a:off x="6896100" y="1671458"/>
            <a:ext cx="3581400" cy="5059363"/>
          </a:xfrm>
          <a:prstGeom prst="rect">
            <a:avLst/>
          </a:prstGeom>
        </p:spPr>
        <p:txBody>
          <a:bodyPr/>
          <a:lstStyle>
            <a:lvl1pPr marL="227340" indent="-227340" algn="l" defTabSz="909272" rtl="0" eaLnBrk="1" latinLnBrk="0" hangingPunct="1">
              <a:lnSpc>
                <a:spcPct val="95000"/>
              </a:lnSpc>
              <a:spcBef>
                <a:spcPts val="1440"/>
              </a:spcBef>
              <a:buClr>
                <a:srgbClr val="106FE2"/>
              </a:buClr>
              <a:buSzPct val="100000"/>
              <a:buFont typeface="Wingdings" charset="2"/>
              <a:buChar char="§"/>
              <a:tabLst/>
              <a:defRPr lang="en-US" sz="2000" kern="1200" dirty="0" smtClean="0">
                <a:solidFill>
                  <a:schemeClr val="bg1"/>
                </a:solidFill>
                <a:latin typeface="+mj-lt"/>
                <a:ea typeface="+mn-ea"/>
                <a:cs typeface="+mn-cs"/>
              </a:defRPr>
            </a:lvl1pPr>
            <a:lvl2pPr marL="404215" indent="0" algn="l" defTabSz="909272" rtl="0" eaLnBrk="1" latinLnBrk="0" hangingPunct="1">
              <a:lnSpc>
                <a:spcPct val="95000"/>
              </a:lnSpc>
              <a:spcBef>
                <a:spcPts val="840"/>
              </a:spcBef>
              <a:buClr>
                <a:srgbClr val="106FE2"/>
              </a:buClr>
              <a:buFont typeface="Lucida Grande"/>
              <a:buChar char="–"/>
              <a:defRPr lang="en-US" sz="1900" kern="1200" dirty="0" smtClean="0">
                <a:solidFill>
                  <a:schemeClr val="bg1"/>
                </a:solidFill>
                <a:latin typeface="+mj-lt"/>
                <a:ea typeface="+mn-ea"/>
                <a:cs typeface="+mn-cs"/>
              </a:defRPr>
            </a:lvl2pPr>
            <a:lvl3pPr marL="682018" indent="-1588" algn="l" defTabSz="909272" rtl="0" eaLnBrk="1" latinLnBrk="0" hangingPunct="1">
              <a:lnSpc>
                <a:spcPct val="95000"/>
              </a:lnSpc>
              <a:spcBef>
                <a:spcPts val="840"/>
              </a:spcBef>
              <a:buFont typeface="Arial" pitchFamily="34" charset="0"/>
              <a:buNone/>
              <a:defRPr lang="en-US" sz="1600" kern="1200" dirty="0" smtClean="0">
                <a:solidFill>
                  <a:schemeClr val="bg1"/>
                </a:solidFill>
                <a:latin typeface="+mj-lt"/>
                <a:ea typeface="+mn-ea"/>
                <a:cs typeface="+mn-cs"/>
              </a:defRPr>
            </a:lvl3pPr>
            <a:lvl4pPr marL="861916" indent="0" algn="l" defTabSz="909272" rtl="0" eaLnBrk="1" latinLnBrk="0" hangingPunct="1">
              <a:lnSpc>
                <a:spcPct val="95000"/>
              </a:lnSpc>
              <a:spcBef>
                <a:spcPts val="840"/>
              </a:spcBef>
              <a:buFont typeface="Arial" pitchFamily="34" charset="0"/>
              <a:buNone/>
              <a:defRPr lang="en-US" sz="1500" kern="1200" dirty="0" smtClean="0">
                <a:solidFill>
                  <a:schemeClr val="bg1"/>
                </a:solidFill>
                <a:latin typeface="+mj-lt"/>
                <a:ea typeface="+mn-ea"/>
                <a:cs typeface="+mn-cs"/>
              </a:defRPr>
            </a:lvl4pPr>
            <a:lvl5pPr marL="1024509" indent="0" algn="l" defTabSz="909272" rtl="0" eaLnBrk="1" latinLnBrk="0" hangingPunct="1">
              <a:lnSpc>
                <a:spcPct val="95000"/>
              </a:lnSpc>
              <a:spcBef>
                <a:spcPts val="840"/>
              </a:spcBef>
              <a:buFont typeface="Arial" pitchFamily="34" charset="0"/>
              <a:buNone/>
              <a:defRPr lang="en-US" sz="1500" kern="1200" dirty="0">
                <a:solidFill>
                  <a:schemeClr val="bg1"/>
                </a:solidFill>
                <a:latin typeface="+mj-lt"/>
                <a:ea typeface="+mn-ea"/>
                <a:cs typeface="+mn-cs"/>
              </a:defRPr>
            </a:lvl5pPr>
            <a:lvl6pPr marL="2500554" indent="-227340" algn="l" defTabSz="90927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55073" indent="-227340" algn="l" defTabSz="90927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09758" indent="-227340" algn="l" defTabSz="90927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64392" indent="-227340" algn="l" defTabSz="90927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dirty="0"/>
          </a:p>
        </p:txBody>
      </p:sp>
      <p:sp>
        <p:nvSpPr>
          <p:cNvPr id="11" name="Rounded Rectangle 10"/>
          <p:cNvSpPr/>
          <p:nvPr/>
        </p:nvSpPr>
        <p:spPr>
          <a:xfrm>
            <a:off x="652294" y="4560234"/>
            <a:ext cx="4296558" cy="640088"/>
          </a:xfrm>
          <a:prstGeom prst="roundRect">
            <a:avLst>
              <a:gd name="adj" fmla="val 5583"/>
            </a:avLst>
          </a:prstGeom>
          <a:no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91416" tIns="45709" rIns="91416" bIns="45709" rtlCol="0" anchor="ctr"/>
          <a:lstStyle/>
          <a:p>
            <a:pPr algn="just"/>
            <a:endParaRPr lang="en-US" dirty="0" smtClean="0"/>
          </a:p>
        </p:txBody>
      </p:sp>
      <p:sp>
        <p:nvSpPr>
          <p:cNvPr id="18" name="Rounded Rectangle 17"/>
          <p:cNvSpPr/>
          <p:nvPr/>
        </p:nvSpPr>
        <p:spPr>
          <a:xfrm>
            <a:off x="652294" y="1349274"/>
            <a:ext cx="4296558" cy="640088"/>
          </a:xfrm>
          <a:prstGeom prst="roundRect">
            <a:avLst>
              <a:gd name="adj" fmla="val 5583"/>
            </a:avLst>
          </a:prstGeom>
          <a:no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91416" tIns="45709" rIns="91416" bIns="45709" rtlCol="0" anchor="ctr"/>
          <a:lstStyle/>
          <a:p>
            <a:pPr algn="ctr"/>
            <a:endParaRPr lang="en-US" dirty="0" smtClean="0">
              <a:solidFill>
                <a:srgbClr val="061C23"/>
              </a:solidFill>
            </a:endParaRPr>
          </a:p>
        </p:txBody>
      </p:sp>
      <p:sp>
        <p:nvSpPr>
          <p:cNvPr id="19" name="Rounded Rectangle 18"/>
          <p:cNvSpPr/>
          <p:nvPr/>
        </p:nvSpPr>
        <p:spPr>
          <a:xfrm>
            <a:off x="652294" y="2175343"/>
            <a:ext cx="4296558" cy="640088"/>
          </a:xfrm>
          <a:prstGeom prst="roundRect">
            <a:avLst>
              <a:gd name="adj" fmla="val 5583"/>
            </a:avLst>
          </a:prstGeom>
          <a:no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91416" tIns="45709" rIns="91416" bIns="45709" rtlCol="0" anchor="ctr"/>
          <a:lstStyle/>
          <a:p>
            <a:pPr algn="ctr"/>
            <a:endParaRPr lang="en-US" dirty="0" smtClean="0"/>
          </a:p>
        </p:txBody>
      </p:sp>
      <p:sp>
        <p:nvSpPr>
          <p:cNvPr id="20" name="Rounded Rectangle 19"/>
          <p:cNvSpPr/>
          <p:nvPr/>
        </p:nvSpPr>
        <p:spPr>
          <a:xfrm>
            <a:off x="652294" y="2988624"/>
            <a:ext cx="4306708" cy="640088"/>
          </a:xfrm>
          <a:prstGeom prst="roundRect">
            <a:avLst>
              <a:gd name="adj" fmla="val 5583"/>
            </a:avLst>
          </a:prstGeom>
          <a:no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91416" tIns="45709" rIns="91416" bIns="45709" rtlCol="0" anchor="ctr"/>
          <a:lstStyle/>
          <a:p>
            <a:pPr algn="just"/>
            <a:endParaRPr lang="en-US" dirty="0" smtClean="0"/>
          </a:p>
        </p:txBody>
      </p:sp>
      <p:sp>
        <p:nvSpPr>
          <p:cNvPr id="21" name="Rounded Rectangle 20"/>
          <p:cNvSpPr/>
          <p:nvPr/>
        </p:nvSpPr>
        <p:spPr>
          <a:xfrm>
            <a:off x="652294" y="3780487"/>
            <a:ext cx="4296558" cy="640088"/>
          </a:xfrm>
          <a:prstGeom prst="roundRect">
            <a:avLst>
              <a:gd name="adj" fmla="val 5583"/>
            </a:avLst>
          </a:prstGeom>
          <a:no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91416" tIns="45709" rIns="91416" bIns="45709" rtlCol="0" anchor="ctr"/>
          <a:lstStyle/>
          <a:p>
            <a:pPr algn="just"/>
            <a:endParaRPr lang="en-US" dirty="0" smtClean="0"/>
          </a:p>
        </p:txBody>
      </p:sp>
      <p:sp>
        <p:nvSpPr>
          <p:cNvPr id="23" name="TextBox 22"/>
          <p:cNvSpPr txBox="1"/>
          <p:nvPr/>
        </p:nvSpPr>
        <p:spPr>
          <a:xfrm>
            <a:off x="663750" y="2059693"/>
            <a:ext cx="8534999" cy="712993"/>
          </a:xfrm>
          <a:prstGeom prst="rect">
            <a:avLst/>
          </a:prstGeom>
          <a:noFill/>
        </p:spPr>
        <p:txBody>
          <a:bodyPr wrap="square" lIns="91416" tIns="45709" rIns="91416" bIns="45709" rtlCol="0" anchor="ctr">
            <a:spAutoFit/>
          </a:bodyPr>
          <a:lstStyle/>
          <a:p>
            <a:pPr marL="221652" lvl="1" algn="just">
              <a:lnSpc>
                <a:spcPct val="200000"/>
              </a:lnSpc>
              <a:buClr>
                <a:schemeClr val="bg1"/>
              </a:buClr>
            </a:pPr>
            <a:r>
              <a:rPr lang="en-US" sz="2200" dirty="0" smtClean="0">
                <a:solidFill>
                  <a:srgbClr val="061C23"/>
                </a:solidFill>
              </a:rPr>
              <a:t>Implementing Data Abstraction Design Concepts in CIS </a:t>
            </a:r>
            <a:endParaRPr lang="en-US" sz="2200" dirty="0">
              <a:solidFill>
                <a:srgbClr val="061C23"/>
              </a:solidFill>
            </a:endParaRPr>
          </a:p>
        </p:txBody>
      </p:sp>
      <p:sp>
        <p:nvSpPr>
          <p:cNvPr id="24" name="TextBox 23"/>
          <p:cNvSpPr txBox="1"/>
          <p:nvPr/>
        </p:nvSpPr>
        <p:spPr>
          <a:xfrm>
            <a:off x="895206" y="3031653"/>
            <a:ext cx="3632009" cy="723253"/>
          </a:xfrm>
          <a:prstGeom prst="rect">
            <a:avLst/>
          </a:prstGeom>
          <a:noFill/>
        </p:spPr>
        <p:txBody>
          <a:bodyPr wrap="square" lIns="91416" tIns="45709" rIns="91416" bIns="45709" rtlCol="0">
            <a:spAutoFit/>
          </a:bodyPr>
          <a:lstStyle/>
          <a:p>
            <a:pPr>
              <a:spcBef>
                <a:spcPts val="3799"/>
              </a:spcBef>
              <a:buClr>
                <a:srgbClr val="106FE2"/>
              </a:buClr>
              <a:buSzPct val="100000"/>
              <a:defRPr/>
            </a:pPr>
            <a:r>
              <a:rPr lang="en-US" sz="2200" dirty="0" smtClean="0">
                <a:solidFill>
                  <a:srgbClr val="061C23"/>
                </a:solidFill>
              </a:rPr>
              <a:t>Summary of Key Benefits</a:t>
            </a:r>
            <a:r>
              <a:rPr lang="en-US" dirty="0" smtClean="0">
                <a:solidFill>
                  <a:srgbClr val="061C23"/>
                </a:solidFill>
              </a:rPr>
              <a:t>	</a:t>
            </a:r>
            <a:endParaRPr lang="en-US" dirty="0">
              <a:solidFill>
                <a:srgbClr val="061C23"/>
              </a:solidFill>
            </a:endParaRPr>
          </a:p>
        </p:txBody>
      </p:sp>
      <p:sp>
        <p:nvSpPr>
          <p:cNvPr id="25" name="TextBox 24"/>
          <p:cNvSpPr txBox="1"/>
          <p:nvPr/>
        </p:nvSpPr>
        <p:spPr>
          <a:xfrm>
            <a:off x="922501" y="3908182"/>
            <a:ext cx="6467289" cy="430865"/>
          </a:xfrm>
          <a:prstGeom prst="rect">
            <a:avLst/>
          </a:prstGeom>
          <a:noFill/>
        </p:spPr>
        <p:txBody>
          <a:bodyPr wrap="square" lIns="91416" tIns="45709" rIns="91416" bIns="45709" rtlCol="0">
            <a:spAutoFit/>
          </a:bodyPr>
          <a:lstStyle/>
          <a:p>
            <a:pPr>
              <a:spcBef>
                <a:spcPts val="3799"/>
              </a:spcBef>
              <a:buClr>
                <a:srgbClr val="106FE2"/>
              </a:buClr>
              <a:buSzPct val="100000"/>
              <a:defRPr/>
            </a:pPr>
            <a:r>
              <a:rPr lang="en-US" sz="2200" dirty="0" smtClean="0">
                <a:solidFill>
                  <a:srgbClr val="061C23"/>
                </a:solidFill>
              </a:rPr>
              <a:t>Practical Next Steps</a:t>
            </a:r>
            <a:endParaRPr lang="en-US" sz="2200" dirty="0">
              <a:solidFill>
                <a:srgbClr val="061C23"/>
              </a:solidFill>
            </a:endParaRPr>
          </a:p>
        </p:txBody>
      </p:sp>
      <p:sp>
        <p:nvSpPr>
          <p:cNvPr id="26" name="Rounded Rectangle 25"/>
          <p:cNvSpPr/>
          <p:nvPr/>
        </p:nvSpPr>
        <p:spPr>
          <a:xfrm rot="16200000">
            <a:off x="266701" y="1524069"/>
            <a:ext cx="640080" cy="290499"/>
          </a:xfrm>
          <a:prstGeom prst="roundRect">
            <a:avLst>
              <a:gd name="adj" fmla="val 25376"/>
            </a:avLst>
          </a:prstGeom>
          <a:gradFill flip="none" rotWithShape="1">
            <a:gsLst>
              <a:gs pos="26000">
                <a:srgbClr val="03D526"/>
              </a:gs>
              <a:gs pos="100000">
                <a:srgbClr val="026211"/>
              </a:gs>
            </a:gsLst>
            <a:lin ang="5400000" scaled="0"/>
            <a:tileRect/>
          </a:gradFill>
          <a:ln w="152400" cap="flat" cmpd="sng" algn="ctr">
            <a:noFill/>
            <a:prstDash val="solid"/>
            <a:round/>
            <a:headEnd type="none" w="med" len="med"/>
            <a:tailEnd type="none" w="med" len="med"/>
          </a:ln>
          <a:effectLst>
            <a:outerShdw blurRad="127000" dist="63500" dir="5640000">
              <a:srgbClr val="000000">
                <a:alpha val="44000"/>
              </a:srgbClr>
            </a:outerShdw>
          </a:effectLst>
          <a:scene3d>
            <a:camera prst="perspectiveFront" fov="0">
              <a:rot lat="0" lon="0" rev="0"/>
            </a:camera>
            <a:lightRig rig="soft" dir="t">
              <a:rot lat="0" lon="0" rev="9180000"/>
            </a:lightRig>
          </a:scene3d>
          <a:sp3d prstMaterial="softEdge">
            <a:bevelT w="279400" h="95250"/>
          </a:sp3d>
        </p:spPr>
        <p:txBody>
          <a:bodyPr lIns="91416" tIns="45709" rIns="91416" bIns="45709" anchor="ctr"/>
          <a:lstStyle/>
          <a:p>
            <a:pPr lvl="3"/>
            <a:endParaRPr lang="en-US" dirty="0">
              <a:sym typeface="Wingdings" pitchFamily="2" charset="2"/>
            </a:endParaRPr>
          </a:p>
        </p:txBody>
      </p:sp>
      <p:sp>
        <p:nvSpPr>
          <p:cNvPr id="27" name="Rounded Rectangle 26"/>
          <p:cNvSpPr/>
          <p:nvPr/>
        </p:nvSpPr>
        <p:spPr>
          <a:xfrm rot="16200000">
            <a:off x="266701" y="2350138"/>
            <a:ext cx="640080" cy="290499"/>
          </a:xfrm>
          <a:prstGeom prst="roundRect">
            <a:avLst>
              <a:gd name="adj" fmla="val 25376"/>
            </a:avLst>
          </a:prstGeom>
          <a:gradFill flip="none" rotWithShape="1">
            <a:gsLst>
              <a:gs pos="26000">
                <a:srgbClr val="00C8CD"/>
              </a:gs>
              <a:gs pos="100000">
                <a:srgbClr val="005D60"/>
              </a:gs>
            </a:gsLst>
            <a:lin ang="5400000" scaled="0"/>
            <a:tileRect/>
          </a:gradFill>
          <a:ln w="152400" cap="flat" cmpd="sng" algn="ctr">
            <a:noFill/>
            <a:prstDash val="solid"/>
            <a:round/>
            <a:headEnd type="none" w="med" len="med"/>
            <a:tailEnd type="none" w="med" len="med"/>
          </a:ln>
          <a:effectLst>
            <a:outerShdw blurRad="127000" dist="63500" dir="5640000">
              <a:srgbClr val="000000">
                <a:alpha val="44000"/>
              </a:srgbClr>
            </a:outerShdw>
          </a:effectLst>
          <a:scene3d>
            <a:camera prst="perspectiveFront" fov="0">
              <a:rot lat="0" lon="0" rev="0"/>
            </a:camera>
            <a:lightRig rig="soft" dir="t">
              <a:rot lat="0" lon="0" rev="9180000"/>
            </a:lightRig>
          </a:scene3d>
          <a:sp3d prstMaterial="softEdge">
            <a:bevelT w="279400" h="95250"/>
          </a:sp3d>
        </p:spPr>
        <p:txBody>
          <a:bodyPr lIns="91416" tIns="45709" rIns="91416" bIns="45709" anchor="ctr"/>
          <a:lstStyle/>
          <a:p>
            <a:pPr lvl="3"/>
            <a:endParaRPr lang="en-US" dirty="0">
              <a:sym typeface="Wingdings" pitchFamily="2" charset="2"/>
            </a:endParaRPr>
          </a:p>
        </p:txBody>
      </p:sp>
      <p:sp>
        <p:nvSpPr>
          <p:cNvPr id="28" name="Rounded Rectangle 27"/>
          <p:cNvSpPr/>
          <p:nvPr/>
        </p:nvSpPr>
        <p:spPr>
          <a:xfrm rot="16200000">
            <a:off x="266701" y="3163419"/>
            <a:ext cx="640080" cy="290499"/>
          </a:xfrm>
          <a:prstGeom prst="roundRect">
            <a:avLst>
              <a:gd name="adj" fmla="val 25376"/>
            </a:avLst>
          </a:prstGeom>
          <a:gradFill flip="none" rotWithShape="1">
            <a:gsLst>
              <a:gs pos="26000">
                <a:srgbClr val="1585FF"/>
              </a:gs>
              <a:gs pos="100000">
                <a:srgbClr val="134486"/>
              </a:gs>
            </a:gsLst>
            <a:lin ang="5400000" scaled="0"/>
            <a:tileRect/>
          </a:gradFill>
          <a:ln w="152400" cap="flat" cmpd="sng" algn="ctr">
            <a:noFill/>
            <a:prstDash val="solid"/>
            <a:round/>
            <a:headEnd type="none" w="med" len="med"/>
            <a:tailEnd type="none" w="med" len="med"/>
          </a:ln>
          <a:effectLst>
            <a:outerShdw blurRad="127000" dist="63500" dir="5640000">
              <a:srgbClr val="000000">
                <a:alpha val="44000"/>
              </a:srgbClr>
            </a:outerShdw>
          </a:effectLst>
          <a:scene3d>
            <a:camera prst="perspectiveFront" fov="0">
              <a:rot lat="0" lon="0" rev="0"/>
            </a:camera>
            <a:lightRig rig="soft" dir="t">
              <a:rot lat="0" lon="0" rev="9180000"/>
            </a:lightRig>
          </a:scene3d>
          <a:sp3d prstMaterial="softEdge">
            <a:bevelT w="279400" h="95250"/>
          </a:sp3d>
        </p:spPr>
        <p:txBody>
          <a:bodyPr lIns="91416" tIns="45709" rIns="91416" bIns="45709" anchor="ctr"/>
          <a:lstStyle/>
          <a:p>
            <a:pPr lvl="3"/>
            <a:endParaRPr lang="en-US" dirty="0">
              <a:sym typeface="Wingdings" pitchFamily="2" charset="2"/>
            </a:endParaRPr>
          </a:p>
        </p:txBody>
      </p:sp>
      <p:sp>
        <p:nvSpPr>
          <p:cNvPr id="29" name="Rounded Rectangle 28"/>
          <p:cNvSpPr/>
          <p:nvPr/>
        </p:nvSpPr>
        <p:spPr>
          <a:xfrm rot="16200000">
            <a:off x="266701" y="3955282"/>
            <a:ext cx="640080" cy="290499"/>
          </a:xfrm>
          <a:prstGeom prst="roundRect">
            <a:avLst>
              <a:gd name="adj" fmla="val 25376"/>
            </a:avLst>
          </a:prstGeom>
          <a:gradFill flip="none" rotWithShape="1">
            <a:gsLst>
              <a:gs pos="26000">
                <a:srgbClr val="2738AE"/>
              </a:gs>
              <a:gs pos="100000">
                <a:srgbClr val="151A4E"/>
              </a:gs>
            </a:gsLst>
            <a:lin ang="5400000" scaled="0"/>
            <a:tileRect/>
          </a:gradFill>
          <a:ln w="152400" cap="flat" cmpd="sng" algn="ctr">
            <a:noFill/>
            <a:prstDash val="solid"/>
            <a:round/>
            <a:headEnd type="none" w="med" len="med"/>
            <a:tailEnd type="none" w="med" len="med"/>
          </a:ln>
          <a:effectLst>
            <a:outerShdw blurRad="127000" dist="63500" dir="5640000">
              <a:srgbClr val="000000">
                <a:alpha val="44000"/>
              </a:srgbClr>
            </a:outerShdw>
          </a:effectLst>
          <a:scene3d>
            <a:camera prst="perspectiveFront" fov="0">
              <a:rot lat="0" lon="0" rev="0"/>
            </a:camera>
            <a:lightRig rig="soft" dir="t">
              <a:rot lat="0" lon="0" rev="9180000"/>
            </a:lightRig>
          </a:scene3d>
          <a:sp3d prstMaterial="softEdge">
            <a:bevelT w="279400" h="95250"/>
          </a:sp3d>
        </p:spPr>
        <p:txBody>
          <a:bodyPr lIns="91416" tIns="45709" rIns="91416" bIns="45709" anchor="ctr"/>
          <a:lstStyle/>
          <a:p>
            <a:pPr lvl="3"/>
            <a:endParaRPr lang="en-US" dirty="0">
              <a:sym typeface="Wingdings" pitchFamily="2" charset="2"/>
            </a:endParaRPr>
          </a:p>
        </p:txBody>
      </p:sp>
      <p:sp>
        <p:nvSpPr>
          <p:cNvPr id="46" name="TextBox 45"/>
          <p:cNvSpPr txBox="1"/>
          <p:nvPr/>
        </p:nvSpPr>
        <p:spPr>
          <a:xfrm>
            <a:off x="662201" y="1447362"/>
            <a:ext cx="5669156" cy="402652"/>
          </a:xfrm>
          <a:prstGeom prst="rect">
            <a:avLst/>
          </a:prstGeom>
          <a:noFill/>
        </p:spPr>
        <p:txBody>
          <a:bodyPr wrap="square" lIns="91416" tIns="45709" rIns="91416" bIns="45709" rtlCol="0" anchor="ctr">
            <a:spAutoFit/>
          </a:bodyPr>
          <a:lstStyle/>
          <a:p>
            <a:pPr marL="221652" lvl="1" algn="just">
              <a:lnSpc>
                <a:spcPct val="90000"/>
              </a:lnSpc>
              <a:buClr>
                <a:schemeClr val="bg1"/>
              </a:buClr>
            </a:pPr>
            <a:r>
              <a:rPr lang="en-US" sz="2200" dirty="0" smtClean="0">
                <a:solidFill>
                  <a:srgbClr val="061C23"/>
                </a:solidFill>
              </a:rPr>
              <a:t>Data Abstraction Conceptual Design</a:t>
            </a:r>
            <a:endParaRPr lang="en-US" sz="2200" dirty="0">
              <a:solidFill>
                <a:srgbClr val="061C23"/>
              </a:solidFill>
            </a:endParaRPr>
          </a:p>
        </p:txBody>
      </p:sp>
    </p:spTree>
    <p:extLst>
      <p:ext uri="{BB962C8B-B14F-4D97-AF65-F5344CB8AC3E}">
        <p14:creationId xmlns:p14="http://schemas.microsoft.com/office/powerpoint/2010/main" val="987351997"/>
      </p:ext>
    </p:extLst>
  </p:cSld>
  <p:clrMapOvr>
    <a:masterClrMapping/>
  </p:clrMapOvr>
  <p:transition>
    <p:wipe dir="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Picture 1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89205" y="2768600"/>
            <a:ext cx="2723440" cy="3632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pic>
      <p:pic>
        <p:nvPicPr>
          <p:cNvPr id="32773"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14978" y="4648200"/>
            <a:ext cx="2425068" cy="1123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pic>
      <p:pic>
        <p:nvPicPr>
          <p:cNvPr id="32774"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02280" y="2847975"/>
            <a:ext cx="2437765" cy="1714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pic>
      <p:sp>
        <p:nvSpPr>
          <p:cNvPr id="32776" name="Rectangle 2"/>
          <p:cNvSpPr>
            <a:spLocks noGrp="1"/>
          </p:cNvSpPr>
          <p:nvPr>
            <p:ph type="title"/>
          </p:nvPr>
        </p:nvSpPr>
        <p:spPr/>
        <p:txBody>
          <a:bodyPr/>
          <a:lstStyle/>
          <a:p>
            <a:pPr eaLnBrk="1" hangingPunct="1"/>
            <a:r>
              <a:rPr lang="en-US" smtClean="0"/>
              <a:t>Data Abstraction Technical Design</a:t>
            </a:r>
            <a:br>
              <a:rPr lang="en-US" smtClean="0"/>
            </a:br>
            <a:r>
              <a:rPr lang="en-US" sz="1700" smtClean="0"/>
              <a:t>Application Layer (Published)</a:t>
            </a:r>
          </a:p>
        </p:txBody>
      </p:sp>
      <p:sp>
        <p:nvSpPr>
          <p:cNvPr id="32778" name="Rectangle 3"/>
          <p:cNvSpPr>
            <a:spLocks noGrp="1"/>
          </p:cNvSpPr>
          <p:nvPr>
            <p:ph type="body" idx="1"/>
          </p:nvPr>
        </p:nvSpPr>
        <p:spPr>
          <a:xfrm>
            <a:off x="306838" y="2959100"/>
            <a:ext cx="6193869" cy="3430588"/>
          </a:xfrm>
        </p:spPr>
        <p:txBody>
          <a:bodyPr/>
          <a:lstStyle/>
          <a:p>
            <a:pPr eaLnBrk="1" hangingPunct="1">
              <a:lnSpc>
                <a:spcPct val="80000"/>
              </a:lnSpc>
              <a:spcAft>
                <a:spcPts val="475"/>
              </a:spcAft>
              <a:buFont typeface="Wingdings" pitchFamily="2" charset="2"/>
              <a:buNone/>
            </a:pPr>
            <a:r>
              <a:rPr lang="en-US" sz="2000" b="1" u="sng" dirty="0" smtClean="0">
                <a:solidFill>
                  <a:srgbClr val="043764"/>
                </a:solidFill>
              </a:rPr>
              <a:t>Published</a:t>
            </a:r>
          </a:p>
          <a:p>
            <a:pPr eaLnBrk="1" hangingPunct="1">
              <a:lnSpc>
                <a:spcPct val="80000"/>
              </a:lnSpc>
              <a:spcAft>
                <a:spcPts val="475"/>
              </a:spcAft>
            </a:pPr>
            <a:r>
              <a:rPr lang="en-US" sz="2000" dirty="0" smtClean="0">
                <a:solidFill>
                  <a:srgbClr val="043764"/>
                </a:solidFill>
              </a:rPr>
              <a:t>Create a contract with the application consumer</a:t>
            </a:r>
          </a:p>
          <a:p>
            <a:pPr eaLnBrk="1" hangingPunct="1">
              <a:lnSpc>
                <a:spcPct val="80000"/>
              </a:lnSpc>
              <a:spcAft>
                <a:spcPts val="475"/>
              </a:spcAft>
            </a:pPr>
            <a:r>
              <a:rPr lang="en-US" sz="2000" dirty="0" smtClean="0">
                <a:solidFill>
                  <a:srgbClr val="043764"/>
                </a:solidFill>
              </a:rPr>
              <a:t>Explicit type casting of views</a:t>
            </a:r>
          </a:p>
          <a:p>
            <a:pPr eaLnBrk="1" hangingPunct="1">
              <a:lnSpc>
                <a:spcPct val="80000"/>
              </a:lnSpc>
              <a:spcAft>
                <a:spcPts val="475"/>
              </a:spcAft>
            </a:pPr>
            <a:r>
              <a:rPr lang="en-US" sz="2000" dirty="0" smtClean="0">
                <a:solidFill>
                  <a:srgbClr val="043764"/>
                </a:solidFill>
              </a:rPr>
              <a:t>Views published to </a:t>
            </a:r>
            <a:r>
              <a:rPr lang="en-US" sz="2000" dirty="0" smtClean="0">
                <a:solidFill>
                  <a:srgbClr val="043764"/>
                </a:solidFill>
              </a:rPr>
              <a:t>Cisco </a:t>
            </a:r>
            <a:r>
              <a:rPr lang="en-US" sz="2000" dirty="0" smtClean="0">
                <a:solidFill>
                  <a:srgbClr val="043764"/>
                </a:solidFill>
              </a:rPr>
              <a:t>Databases “/services/databases/DB”</a:t>
            </a:r>
          </a:p>
          <a:p>
            <a:pPr eaLnBrk="1" hangingPunct="1">
              <a:lnSpc>
                <a:spcPct val="80000"/>
              </a:lnSpc>
              <a:spcAft>
                <a:spcPts val="475"/>
              </a:spcAft>
            </a:pPr>
            <a:r>
              <a:rPr lang="en-US" sz="2000" dirty="0" smtClean="0">
                <a:solidFill>
                  <a:srgbClr val="043764"/>
                </a:solidFill>
              </a:rPr>
              <a:t>Implementation procedures published to </a:t>
            </a:r>
            <a:r>
              <a:rPr lang="en-US" sz="2000" dirty="0" smtClean="0">
                <a:solidFill>
                  <a:srgbClr val="043764"/>
                </a:solidFill>
              </a:rPr>
              <a:t>Cisco </a:t>
            </a:r>
            <a:r>
              <a:rPr lang="en-US" sz="2000" dirty="0" smtClean="0">
                <a:solidFill>
                  <a:srgbClr val="043764"/>
                </a:solidFill>
              </a:rPr>
              <a:t>Web Services “/services/</a:t>
            </a:r>
            <a:r>
              <a:rPr lang="en-US" sz="2000" dirty="0" err="1" smtClean="0">
                <a:solidFill>
                  <a:srgbClr val="043764"/>
                </a:solidFill>
              </a:rPr>
              <a:t>webservices</a:t>
            </a:r>
            <a:r>
              <a:rPr lang="en-US" sz="2000" dirty="0" smtClean="0">
                <a:solidFill>
                  <a:srgbClr val="043764"/>
                </a:solidFill>
              </a:rPr>
              <a:t>/WS”</a:t>
            </a:r>
          </a:p>
        </p:txBody>
      </p:sp>
      <p:cxnSp>
        <p:nvCxnSpPr>
          <p:cNvPr id="32779" name="Straight Arrow Connector 16"/>
          <p:cNvCxnSpPr>
            <a:cxnSpLocks noChangeShapeType="1"/>
          </p:cNvCxnSpPr>
          <p:nvPr/>
        </p:nvCxnSpPr>
        <p:spPr bwMode="auto">
          <a:xfrm flipH="1">
            <a:off x="8532178" y="3429000"/>
            <a:ext cx="1523603" cy="609600"/>
          </a:xfrm>
          <a:prstGeom prst="straightConnector1">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780" name="Straight Arrow Connector 19"/>
          <p:cNvCxnSpPr>
            <a:cxnSpLocks noChangeShapeType="1"/>
          </p:cNvCxnSpPr>
          <p:nvPr/>
        </p:nvCxnSpPr>
        <p:spPr bwMode="auto">
          <a:xfrm flipH="1">
            <a:off x="8836898" y="3733800"/>
            <a:ext cx="1218883" cy="488950"/>
          </a:xfrm>
          <a:prstGeom prst="straightConnector1">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781" name="Straight Arrow Connector 22"/>
          <p:cNvCxnSpPr>
            <a:cxnSpLocks noChangeShapeType="1"/>
          </p:cNvCxnSpPr>
          <p:nvPr/>
        </p:nvCxnSpPr>
        <p:spPr bwMode="auto">
          <a:xfrm flipH="1">
            <a:off x="8836898" y="3986214"/>
            <a:ext cx="1218883" cy="473075"/>
          </a:xfrm>
          <a:prstGeom prst="straightConnector1">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782" name="Straight Arrow Connector 33"/>
          <p:cNvCxnSpPr>
            <a:cxnSpLocks noChangeShapeType="1"/>
          </p:cNvCxnSpPr>
          <p:nvPr/>
        </p:nvCxnSpPr>
        <p:spPr bwMode="auto">
          <a:xfrm flipH="1">
            <a:off x="8684538" y="5445126"/>
            <a:ext cx="1371243" cy="231775"/>
          </a:xfrm>
          <a:prstGeom prst="straightConnector1">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783" name="Straight Arrow Connector 35"/>
          <p:cNvCxnSpPr>
            <a:cxnSpLocks noChangeShapeType="1"/>
          </p:cNvCxnSpPr>
          <p:nvPr/>
        </p:nvCxnSpPr>
        <p:spPr bwMode="auto">
          <a:xfrm flipH="1">
            <a:off x="8722628" y="5210175"/>
            <a:ext cx="1333153" cy="234950"/>
          </a:xfrm>
          <a:prstGeom prst="straightConnector1">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18" name="Picture 1"/>
          <p:cNvPicPr>
            <a:picLocks/>
          </p:cNvPicPr>
          <p:nvPr/>
        </p:nvPicPr>
        <p:blipFill>
          <a:blip r:embed="rId6">
            <a:extLst>
              <a:ext uri="{28A0092B-C50C-407E-A947-70E740481C1C}">
                <a14:useLocalDpi xmlns:a14="http://schemas.microsoft.com/office/drawing/2010/main" val="0"/>
              </a:ext>
            </a:extLst>
          </a:blip>
          <a:srcRect/>
          <a:stretch>
            <a:fillRect/>
          </a:stretch>
        </p:blipFill>
        <p:spPr bwMode="auto">
          <a:xfrm>
            <a:off x="154800" y="1234800"/>
            <a:ext cx="7186327" cy="11930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1"/>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844839" y="1355068"/>
            <a:ext cx="2921086" cy="13925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0" name="Group 11"/>
          <p:cNvGrpSpPr>
            <a:grpSpLocks/>
          </p:cNvGrpSpPr>
          <p:nvPr/>
        </p:nvGrpSpPr>
        <p:grpSpPr bwMode="auto">
          <a:xfrm>
            <a:off x="6196648" y="1646239"/>
            <a:ext cx="2640250" cy="258896"/>
            <a:chOff x="3504" y="1008"/>
            <a:chExt cx="768" cy="384"/>
          </a:xfrm>
        </p:grpSpPr>
        <p:sp>
          <p:nvSpPr>
            <p:cNvPr id="21" name="Line 12"/>
            <p:cNvSpPr>
              <a:spLocks noChangeShapeType="1"/>
            </p:cNvSpPr>
            <p:nvPr/>
          </p:nvSpPr>
          <p:spPr bwMode="auto">
            <a:xfrm>
              <a:off x="3504" y="1384"/>
              <a:ext cx="576" cy="0"/>
            </a:xfrm>
            <a:prstGeom prst="line">
              <a:avLst/>
            </a:prstGeom>
            <a:noFill/>
            <a:ln w="28575">
              <a:solidFill>
                <a:srgbClr val="C8222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2" name="Line 13"/>
            <p:cNvSpPr>
              <a:spLocks noChangeShapeType="1"/>
            </p:cNvSpPr>
            <p:nvPr/>
          </p:nvSpPr>
          <p:spPr bwMode="auto">
            <a:xfrm>
              <a:off x="4080" y="1008"/>
              <a:ext cx="0" cy="384"/>
            </a:xfrm>
            <a:prstGeom prst="line">
              <a:avLst/>
            </a:prstGeom>
            <a:noFill/>
            <a:ln w="28575">
              <a:solidFill>
                <a:srgbClr val="C8222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3" name="Line 14"/>
            <p:cNvSpPr>
              <a:spLocks noChangeShapeType="1"/>
            </p:cNvSpPr>
            <p:nvPr/>
          </p:nvSpPr>
          <p:spPr bwMode="auto">
            <a:xfrm>
              <a:off x="4080" y="1016"/>
              <a:ext cx="192" cy="0"/>
            </a:xfrm>
            <a:prstGeom prst="line">
              <a:avLst/>
            </a:prstGeom>
            <a:noFill/>
            <a:ln w="28575">
              <a:solidFill>
                <a:srgbClr val="C82228"/>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Tree>
    <p:extLst>
      <p:ext uri="{BB962C8B-B14F-4D97-AF65-F5344CB8AC3E}">
        <p14:creationId xmlns:p14="http://schemas.microsoft.com/office/powerpoint/2010/main" val="174961472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Rectangle 2"/>
          <p:cNvSpPr>
            <a:spLocks noGrp="1"/>
          </p:cNvSpPr>
          <p:nvPr>
            <p:ph type="title"/>
          </p:nvPr>
        </p:nvSpPr>
        <p:spPr/>
        <p:txBody>
          <a:bodyPr/>
          <a:lstStyle/>
          <a:p>
            <a:pPr eaLnBrk="1" hangingPunct="1"/>
            <a:r>
              <a:rPr lang="en-US" smtClean="0"/>
              <a:t>Summary of Key Benefits</a:t>
            </a:r>
          </a:p>
        </p:txBody>
      </p:sp>
      <p:sp>
        <p:nvSpPr>
          <p:cNvPr id="34820" name="Rectangle 3"/>
          <p:cNvSpPr>
            <a:spLocks noGrp="1"/>
          </p:cNvSpPr>
          <p:nvPr>
            <p:ph type="body" idx="1"/>
          </p:nvPr>
        </p:nvSpPr>
        <p:spPr/>
        <p:txBody>
          <a:bodyPr>
            <a:normAutofit/>
          </a:bodyPr>
          <a:lstStyle/>
          <a:p>
            <a:pPr eaLnBrk="1" hangingPunct="1">
              <a:lnSpc>
                <a:spcPct val="120000"/>
              </a:lnSpc>
              <a:spcBef>
                <a:spcPct val="0"/>
              </a:spcBef>
            </a:pPr>
            <a:r>
              <a:rPr lang="en-US" sz="2400" dirty="0" smtClean="0">
                <a:solidFill>
                  <a:srgbClr val="043764"/>
                </a:solidFill>
              </a:rPr>
              <a:t>Easier to build </a:t>
            </a:r>
          </a:p>
          <a:p>
            <a:pPr lvl="1" eaLnBrk="1" hangingPunct="1">
              <a:lnSpc>
                <a:spcPct val="120000"/>
              </a:lnSpc>
              <a:spcBef>
                <a:spcPct val="0"/>
              </a:spcBef>
            </a:pPr>
            <a:r>
              <a:rPr lang="en-US" sz="2000" dirty="0" smtClean="0">
                <a:solidFill>
                  <a:srgbClr val="043764"/>
                </a:solidFill>
              </a:rPr>
              <a:t>Onboard new data sources faster</a:t>
            </a:r>
          </a:p>
          <a:p>
            <a:pPr lvl="1" eaLnBrk="1" hangingPunct="1">
              <a:lnSpc>
                <a:spcPct val="120000"/>
              </a:lnSpc>
              <a:spcBef>
                <a:spcPct val="0"/>
              </a:spcBef>
            </a:pPr>
            <a:r>
              <a:rPr lang="en-US" sz="2000" dirty="0" smtClean="0">
                <a:solidFill>
                  <a:srgbClr val="043764"/>
                </a:solidFill>
              </a:rPr>
              <a:t>Project teams incrementally create data virtualization layer </a:t>
            </a:r>
          </a:p>
          <a:p>
            <a:pPr eaLnBrk="1" hangingPunct="1">
              <a:lnSpc>
                <a:spcPct val="120000"/>
              </a:lnSpc>
              <a:spcBef>
                <a:spcPct val="0"/>
              </a:spcBef>
            </a:pPr>
            <a:r>
              <a:rPr lang="en-US" sz="2400" dirty="0" smtClean="0">
                <a:solidFill>
                  <a:srgbClr val="043764"/>
                </a:solidFill>
              </a:rPr>
              <a:t>Easier to maintain </a:t>
            </a:r>
          </a:p>
          <a:p>
            <a:pPr lvl="1" eaLnBrk="1" hangingPunct="1">
              <a:lnSpc>
                <a:spcPct val="120000"/>
              </a:lnSpc>
              <a:spcBef>
                <a:spcPct val="0"/>
              </a:spcBef>
            </a:pPr>
            <a:r>
              <a:rPr lang="en-US" sz="2000" dirty="0" smtClean="0">
                <a:solidFill>
                  <a:srgbClr val="043764"/>
                </a:solidFill>
              </a:rPr>
              <a:t>A place for everything, and everything in its place</a:t>
            </a:r>
          </a:p>
          <a:p>
            <a:pPr lvl="1" eaLnBrk="1" hangingPunct="1">
              <a:lnSpc>
                <a:spcPct val="120000"/>
              </a:lnSpc>
              <a:spcBef>
                <a:spcPct val="0"/>
              </a:spcBef>
            </a:pPr>
            <a:r>
              <a:rPr lang="en-US" sz="2000" dirty="0" smtClean="0">
                <a:solidFill>
                  <a:srgbClr val="043764"/>
                </a:solidFill>
              </a:rPr>
              <a:t>Isolates changes in underlying sources</a:t>
            </a:r>
          </a:p>
          <a:p>
            <a:pPr eaLnBrk="1" hangingPunct="1">
              <a:lnSpc>
                <a:spcPct val="120000"/>
              </a:lnSpc>
              <a:spcBef>
                <a:spcPct val="0"/>
              </a:spcBef>
            </a:pPr>
            <a:r>
              <a:rPr lang="en-US" sz="2400" dirty="0" smtClean="0">
                <a:solidFill>
                  <a:srgbClr val="043764"/>
                </a:solidFill>
              </a:rPr>
              <a:t>Single management console for data</a:t>
            </a:r>
          </a:p>
          <a:p>
            <a:pPr lvl="1" eaLnBrk="1" hangingPunct="1">
              <a:lnSpc>
                <a:spcPct val="120000"/>
              </a:lnSpc>
              <a:spcBef>
                <a:spcPct val="0"/>
              </a:spcBef>
            </a:pPr>
            <a:r>
              <a:rPr lang="en-US" sz="2000" dirty="0" smtClean="0">
                <a:solidFill>
                  <a:srgbClr val="043764"/>
                </a:solidFill>
              </a:rPr>
              <a:t>Administer access to data</a:t>
            </a:r>
          </a:p>
          <a:p>
            <a:pPr lvl="1" eaLnBrk="1" hangingPunct="1">
              <a:lnSpc>
                <a:spcPct val="120000"/>
              </a:lnSpc>
              <a:spcBef>
                <a:spcPct val="0"/>
              </a:spcBef>
            </a:pPr>
            <a:r>
              <a:rPr lang="en-US" sz="2000" dirty="0" smtClean="0">
                <a:solidFill>
                  <a:srgbClr val="043764"/>
                </a:solidFill>
              </a:rPr>
              <a:t>Monitor access to data</a:t>
            </a:r>
          </a:p>
          <a:p>
            <a:pPr lvl="1" eaLnBrk="1" hangingPunct="1">
              <a:lnSpc>
                <a:spcPct val="120000"/>
              </a:lnSpc>
              <a:spcBef>
                <a:spcPct val="0"/>
              </a:spcBef>
            </a:pPr>
            <a:r>
              <a:rPr lang="en-US" sz="2000" dirty="0" smtClean="0">
                <a:solidFill>
                  <a:srgbClr val="043764"/>
                </a:solidFill>
              </a:rPr>
              <a:t>Secure access to data</a:t>
            </a:r>
          </a:p>
          <a:p>
            <a:pPr eaLnBrk="1" hangingPunct="1">
              <a:lnSpc>
                <a:spcPct val="120000"/>
              </a:lnSpc>
              <a:spcBef>
                <a:spcPct val="0"/>
              </a:spcBef>
            </a:pPr>
            <a:r>
              <a:rPr lang="en-US" sz="2400" dirty="0" smtClean="0">
                <a:solidFill>
                  <a:srgbClr val="043764"/>
                </a:solidFill>
              </a:rPr>
              <a:t>Better performance</a:t>
            </a:r>
          </a:p>
          <a:p>
            <a:pPr lvl="1" eaLnBrk="1" hangingPunct="1">
              <a:lnSpc>
                <a:spcPct val="120000"/>
              </a:lnSpc>
              <a:spcBef>
                <a:spcPct val="0"/>
              </a:spcBef>
            </a:pPr>
            <a:r>
              <a:rPr lang="en-US" sz="2000" dirty="0" smtClean="0">
                <a:solidFill>
                  <a:srgbClr val="043764"/>
                </a:solidFill>
              </a:rPr>
              <a:t>Optimize queries across federated sources</a:t>
            </a:r>
          </a:p>
        </p:txBody>
      </p:sp>
    </p:spTree>
    <p:extLst>
      <p:ext uri="{BB962C8B-B14F-4D97-AF65-F5344CB8AC3E}">
        <p14:creationId xmlns:p14="http://schemas.microsoft.com/office/powerpoint/2010/main" val="49818131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3" name="Rectangle 2"/>
          <p:cNvSpPr>
            <a:spLocks noGrp="1"/>
          </p:cNvSpPr>
          <p:nvPr>
            <p:ph type="title"/>
          </p:nvPr>
        </p:nvSpPr>
        <p:spPr/>
        <p:txBody>
          <a:bodyPr/>
          <a:lstStyle/>
          <a:p>
            <a:pPr eaLnBrk="1" hangingPunct="1"/>
            <a:r>
              <a:rPr lang="en-US" smtClean="0"/>
              <a:t>Practical Next Steps</a:t>
            </a:r>
          </a:p>
        </p:txBody>
      </p:sp>
      <p:sp>
        <p:nvSpPr>
          <p:cNvPr id="35844" name="Rectangle 3"/>
          <p:cNvSpPr>
            <a:spLocks noGrp="1"/>
          </p:cNvSpPr>
          <p:nvPr>
            <p:ph type="body" idx="1"/>
          </p:nvPr>
        </p:nvSpPr>
        <p:spPr>
          <a:xfrm>
            <a:off x="306189" y="1339746"/>
            <a:ext cx="11438252" cy="5118204"/>
          </a:xfrm>
        </p:spPr>
        <p:txBody>
          <a:bodyPr>
            <a:normAutofit lnSpcReduction="10000"/>
          </a:bodyPr>
          <a:lstStyle/>
          <a:p>
            <a:pPr eaLnBrk="1" hangingPunct="1">
              <a:lnSpc>
                <a:spcPct val="120000"/>
              </a:lnSpc>
              <a:spcBef>
                <a:spcPct val="0"/>
              </a:spcBef>
            </a:pPr>
            <a:r>
              <a:rPr lang="en-US" sz="2400" dirty="0" smtClean="0">
                <a:solidFill>
                  <a:srgbClr val="043764"/>
                </a:solidFill>
              </a:rPr>
              <a:t>Set achievable goals (without boiling the ocean)</a:t>
            </a:r>
          </a:p>
          <a:p>
            <a:pPr lvl="1" eaLnBrk="1" hangingPunct="1">
              <a:lnSpc>
                <a:spcPct val="120000"/>
              </a:lnSpc>
              <a:spcBef>
                <a:spcPct val="0"/>
              </a:spcBef>
            </a:pPr>
            <a:r>
              <a:rPr lang="en-US" sz="2000" dirty="0" smtClean="0">
                <a:solidFill>
                  <a:srgbClr val="043764"/>
                </a:solidFill>
              </a:rPr>
              <a:t>Start with Projects and a focused team </a:t>
            </a:r>
          </a:p>
          <a:p>
            <a:pPr lvl="1" eaLnBrk="1" hangingPunct="1">
              <a:lnSpc>
                <a:spcPct val="120000"/>
              </a:lnSpc>
              <a:spcBef>
                <a:spcPct val="0"/>
              </a:spcBef>
            </a:pPr>
            <a:r>
              <a:rPr lang="en-US" sz="2000" dirty="0" smtClean="0">
                <a:solidFill>
                  <a:srgbClr val="043764"/>
                </a:solidFill>
              </a:rPr>
              <a:t>With success, expand usage across Department and Enterprise level and broaden IT team involvement</a:t>
            </a:r>
          </a:p>
          <a:p>
            <a:pPr eaLnBrk="1" hangingPunct="1">
              <a:lnSpc>
                <a:spcPct val="120000"/>
              </a:lnSpc>
              <a:spcBef>
                <a:spcPct val="0"/>
              </a:spcBef>
            </a:pPr>
            <a:r>
              <a:rPr lang="en-US" sz="2400" dirty="0" smtClean="0">
                <a:solidFill>
                  <a:srgbClr val="043764"/>
                </a:solidFill>
              </a:rPr>
              <a:t>Determine appropriate levels of abstraction</a:t>
            </a:r>
          </a:p>
          <a:p>
            <a:pPr lvl="1" eaLnBrk="1" hangingPunct="1">
              <a:lnSpc>
                <a:spcPct val="120000"/>
              </a:lnSpc>
              <a:spcBef>
                <a:spcPct val="0"/>
              </a:spcBef>
            </a:pPr>
            <a:r>
              <a:rPr lang="en-US" sz="2000" dirty="0" smtClean="0">
                <a:solidFill>
                  <a:srgbClr val="043764"/>
                </a:solidFill>
              </a:rPr>
              <a:t>Are the three recommended layers right for you organization?</a:t>
            </a:r>
          </a:p>
          <a:p>
            <a:pPr lvl="1" eaLnBrk="1" hangingPunct="1">
              <a:lnSpc>
                <a:spcPct val="120000"/>
              </a:lnSpc>
              <a:spcBef>
                <a:spcPct val="0"/>
              </a:spcBef>
            </a:pPr>
            <a:r>
              <a:rPr lang="en-US" sz="2000" dirty="0" smtClean="0">
                <a:solidFill>
                  <a:srgbClr val="043764"/>
                </a:solidFill>
              </a:rPr>
              <a:t>Do you need greater depth within one or more layers?</a:t>
            </a:r>
          </a:p>
          <a:p>
            <a:pPr eaLnBrk="1" hangingPunct="1">
              <a:lnSpc>
                <a:spcPct val="120000"/>
              </a:lnSpc>
              <a:spcBef>
                <a:spcPct val="0"/>
              </a:spcBef>
            </a:pPr>
            <a:r>
              <a:rPr lang="en-US" sz="2400" dirty="0" smtClean="0">
                <a:solidFill>
                  <a:srgbClr val="043764"/>
                </a:solidFill>
              </a:rPr>
              <a:t>Determine modeling and mapping approach</a:t>
            </a:r>
          </a:p>
          <a:p>
            <a:pPr lvl="1" eaLnBrk="1" hangingPunct="1">
              <a:lnSpc>
                <a:spcPct val="120000"/>
              </a:lnSpc>
              <a:spcBef>
                <a:spcPct val="0"/>
              </a:spcBef>
            </a:pPr>
            <a:r>
              <a:rPr lang="en-US" sz="2000" dirty="0" smtClean="0">
                <a:solidFill>
                  <a:srgbClr val="043764"/>
                </a:solidFill>
              </a:rPr>
              <a:t>Top down – you have a vision and you want to find the data to fulfill it</a:t>
            </a:r>
          </a:p>
          <a:p>
            <a:pPr lvl="1" eaLnBrk="1" hangingPunct="1">
              <a:lnSpc>
                <a:spcPct val="120000"/>
              </a:lnSpc>
              <a:spcBef>
                <a:spcPct val="0"/>
              </a:spcBef>
            </a:pPr>
            <a:r>
              <a:rPr lang="en-US" sz="2000" dirty="0" smtClean="0">
                <a:solidFill>
                  <a:srgbClr val="043764"/>
                </a:solidFill>
              </a:rPr>
              <a:t>Bottom up – you know what you data looks like, now how do you make it usable by others</a:t>
            </a:r>
          </a:p>
          <a:p>
            <a:pPr eaLnBrk="1" hangingPunct="1">
              <a:lnSpc>
                <a:spcPct val="120000"/>
              </a:lnSpc>
              <a:spcBef>
                <a:spcPct val="0"/>
              </a:spcBef>
            </a:pPr>
            <a:r>
              <a:rPr lang="en-US" sz="2400" dirty="0" smtClean="0">
                <a:solidFill>
                  <a:srgbClr val="043764"/>
                </a:solidFill>
              </a:rPr>
              <a:t>Start now!</a:t>
            </a:r>
          </a:p>
          <a:p>
            <a:pPr lvl="1" eaLnBrk="1" hangingPunct="1">
              <a:lnSpc>
                <a:spcPct val="120000"/>
              </a:lnSpc>
              <a:spcBef>
                <a:spcPct val="0"/>
              </a:spcBef>
            </a:pPr>
            <a:r>
              <a:rPr lang="en-US" sz="2000" dirty="0" smtClean="0">
                <a:solidFill>
                  <a:srgbClr val="043764"/>
                </a:solidFill>
              </a:rPr>
              <a:t>Don’t over analyze</a:t>
            </a:r>
          </a:p>
          <a:p>
            <a:pPr lvl="1" eaLnBrk="1" hangingPunct="1">
              <a:lnSpc>
                <a:spcPct val="120000"/>
              </a:lnSpc>
              <a:spcBef>
                <a:spcPct val="0"/>
              </a:spcBef>
            </a:pPr>
            <a:r>
              <a:rPr lang="en-US" sz="2000" dirty="0" smtClean="0">
                <a:solidFill>
                  <a:srgbClr val="043764"/>
                </a:solidFill>
              </a:rPr>
              <a:t>Doing will help you learn and make progress</a:t>
            </a:r>
          </a:p>
        </p:txBody>
      </p:sp>
    </p:spTree>
    <p:extLst>
      <p:ext uri="{BB962C8B-B14F-4D97-AF65-F5344CB8AC3E}">
        <p14:creationId xmlns:p14="http://schemas.microsoft.com/office/powerpoint/2010/main" val="168687515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1233844" y="2551281"/>
            <a:ext cx="9154498" cy="1312498"/>
            <a:chOff x="1233844" y="2551280"/>
            <a:chExt cx="9154498" cy="1312499"/>
          </a:xfrm>
        </p:grpSpPr>
        <p:sp>
          <p:nvSpPr>
            <p:cNvPr id="5" name="TextBox 4"/>
            <p:cNvSpPr txBox="1"/>
            <p:nvPr/>
          </p:nvSpPr>
          <p:spPr>
            <a:xfrm>
              <a:off x="1233844" y="3279004"/>
              <a:ext cx="6048772" cy="584775"/>
            </a:xfrm>
            <a:prstGeom prst="rect">
              <a:avLst/>
            </a:prstGeom>
            <a:noFill/>
          </p:spPr>
          <p:txBody>
            <a:bodyPr wrap="none" rtlCol="0">
              <a:spAutoFit/>
            </a:bodyPr>
            <a:lstStyle/>
            <a:p>
              <a:pPr defTabSz="909158">
                <a:lnSpc>
                  <a:spcPct val="80000"/>
                </a:lnSpc>
                <a:spcBef>
                  <a:spcPct val="0"/>
                </a:spcBef>
                <a:defRPr/>
              </a:pPr>
              <a:r>
                <a:rPr lang="en-US" sz="4000" i="1" dirty="0">
                  <a:solidFill>
                    <a:srgbClr val="FFFFFF"/>
                  </a:solidFill>
                </a:rPr>
                <a:t>TOMORROW starts here.</a:t>
              </a:r>
            </a:p>
          </p:txBody>
        </p:sp>
        <p:grpSp>
          <p:nvGrpSpPr>
            <p:cNvPr id="6" name="Group 5"/>
            <p:cNvGrpSpPr/>
            <p:nvPr/>
          </p:nvGrpSpPr>
          <p:grpSpPr>
            <a:xfrm>
              <a:off x="8275776" y="2551280"/>
              <a:ext cx="2112566" cy="1192701"/>
              <a:chOff x="7689324" y="2517622"/>
              <a:chExt cx="2556050" cy="1443080"/>
            </a:xfrm>
          </p:grpSpPr>
          <p:sp>
            <p:nvSpPr>
              <p:cNvPr id="7" name="Rectangle 6"/>
              <p:cNvSpPr>
                <a:spLocks noChangeArrowheads="1"/>
              </p:cNvSpPr>
              <p:nvPr/>
            </p:nvSpPr>
            <p:spPr bwMode="black">
              <a:xfrm>
                <a:off x="8409358" y="3505403"/>
                <a:ext cx="116616" cy="441827"/>
              </a:xfrm>
              <a:prstGeom prst="rect">
                <a:avLst/>
              </a:prstGeom>
              <a:solidFill>
                <a:schemeClr val="bg1"/>
              </a:solidFill>
              <a:ln w="9525">
                <a:noFill/>
                <a:miter lim="800000"/>
                <a:headEnd/>
                <a:tailEnd/>
              </a:ln>
            </p:spPr>
            <p:txBody>
              <a:bodyPr/>
              <a:lstStyle/>
              <a:p>
                <a:pPr defTabSz="909158"/>
                <a:endParaRPr lang="en-US" dirty="0">
                  <a:solidFill>
                    <a:srgbClr val="0096D6"/>
                  </a:solidFill>
                </a:endParaRPr>
              </a:p>
            </p:txBody>
          </p:sp>
          <p:sp>
            <p:nvSpPr>
              <p:cNvPr id="8" name="Freeform 7"/>
              <p:cNvSpPr>
                <a:spLocks/>
              </p:cNvSpPr>
              <p:nvPr/>
            </p:nvSpPr>
            <p:spPr bwMode="black">
              <a:xfrm>
                <a:off x="9088711" y="3494405"/>
                <a:ext cx="337642" cy="466297"/>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solidFill>
                <a:schemeClr val="bg1"/>
              </a:solidFill>
              <a:ln w="9525">
                <a:noFill/>
                <a:round/>
                <a:headEnd/>
                <a:tailEnd/>
              </a:ln>
            </p:spPr>
            <p:txBody>
              <a:bodyPr/>
              <a:lstStyle/>
              <a:p>
                <a:pPr defTabSz="909158"/>
                <a:endParaRPr lang="en-US" dirty="0">
                  <a:solidFill>
                    <a:srgbClr val="0096D6"/>
                  </a:solidFill>
                </a:endParaRPr>
              </a:p>
            </p:txBody>
          </p:sp>
          <p:sp>
            <p:nvSpPr>
              <p:cNvPr id="9" name="Freeform 8"/>
              <p:cNvSpPr>
                <a:spLocks/>
              </p:cNvSpPr>
              <p:nvPr/>
            </p:nvSpPr>
            <p:spPr bwMode="black">
              <a:xfrm>
                <a:off x="7921200" y="3494405"/>
                <a:ext cx="337642" cy="466297"/>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solidFill>
                <a:schemeClr val="bg1"/>
              </a:solidFill>
              <a:ln w="9525">
                <a:noFill/>
                <a:round/>
                <a:headEnd/>
                <a:tailEnd/>
              </a:ln>
            </p:spPr>
            <p:txBody>
              <a:bodyPr/>
              <a:lstStyle/>
              <a:p>
                <a:pPr defTabSz="909158"/>
                <a:endParaRPr lang="en-US" dirty="0">
                  <a:solidFill>
                    <a:srgbClr val="0096D6"/>
                  </a:solidFill>
                </a:endParaRPr>
              </a:p>
            </p:txBody>
          </p:sp>
          <p:sp>
            <p:nvSpPr>
              <p:cNvPr id="10" name="Freeform 9"/>
              <p:cNvSpPr>
                <a:spLocks noEditPoints="1"/>
              </p:cNvSpPr>
              <p:nvPr/>
            </p:nvSpPr>
            <p:spPr bwMode="black">
              <a:xfrm>
                <a:off x="9548392" y="3494405"/>
                <a:ext cx="463750" cy="466297"/>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solidFill>
                <a:schemeClr val="bg1"/>
              </a:solidFill>
              <a:ln w="9525">
                <a:noFill/>
                <a:round/>
                <a:headEnd/>
                <a:tailEnd/>
              </a:ln>
            </p:spPr>
            <p:txBody>
              <a:bodyPr/>
              <a:lstStyle/>
              <a:p>
                <a:pPr defTabSz="909158"/>
                <a:endParaRPr lang="en-US" dirty="0">
                  <a:solidFill>
                    <a:srgbClr val="0096D6"/>
                  </a:solidFill>
                </a:endParaRPr>
              </a:p>
            </p:txBody>
          </p:sp>
          <p:sp>
            <p:nvSpPr>
              <p:cNvPr id="11" name="Freeform 10"/>
              <p:cNvSpPr>
                <a:spLocks/>
              </p:cNvSpPr>
              <p:nvPr/>
            </p:nvSpPr>
            <p:spPr bwMode="black">
              <a:xfrm>
                <a:off x="8676486" y="3494405"/>
                <a:ext cx="302387" cy="466297"/>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solidFill>
                <a:schemeClr val="bg1"/>
              </a:solidFill>
              <a:ln w="9525">
                <a:noFill/>
                <a:round/>
                <a:headEnd/>
                <a:tailEnd/>
              </a:ln>
            </p:spPr>
            <p:txBody>
              <a:bodyPr/>
              <a:lstStyle/>
              <a:p>
                <a:pPr defTabSz="909158"/>
                <a:endParaRPr lang="en-US" dirty="0">
                  <a:solidFill>
                    <a:srgbClr val="0096D6"/>
                  </a:solidFill>
                </a:endParaRPr>
              </a:p>
            </p:txBody>
          </p:sp>
          <p:sp>
            <p:nvSpPr>
              <p:cNvPr id="12" name="Freeform 11"/>
              <p:cNvSpPr>
                <a:spLocks/>
              </p:cNvSpPr>
              <p:nvPr/>
            </p:nvSpPr>
            <p:spPr bwMode="black">
              <a:xfrm>
                <a:off x="7689324" y="2879240"/>
                <a:ext cx="109835" cy="227032"/>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solidFill>
                <a:schemeClr val="bg1"/>
              </a:solidFill>
              <a:ln w="9525">
                <a:noFill/>
                <a:round/>
                <a:headEnd/>
                <a:tailEnd/>
              </a:ln>
            </p:spPr>
            <p:txBody>
              <a:bodyPr/>
              <a:lstStyle/>
              <a:p>
                <a:pPr defTabSz="909158"/>
                <a:endParaRPr lang="en-US" dirty="0">
                  <a:solidFill>
                    <a:srgbClr val="0096D6"/>
                  </a:solidFill>
                </a:endParaRPr>
              </a:p>
            </p:txBody>
          </p:sp>
          <p:sp>
            <p:nvSpPr>
              <p:cNvPr id="13" name="Freeform 12"/>
              <p:cNvSpPr>
                <a:spLocks/>
              </p:cNvSpPr>
              <p:nvPr/>
            </p:nvSpPr>
            <p:spPr bwMode="black">
              <a:xfrm>
                <a:off x="7997133" y="2726980"/>
                <a:ext cx="109835" cy="379291"/>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solidFill>
                <a:schemeClr val="bg1"/>
              </a:solidFill>
              <a:ln w="9525">
                <a:noFill/>
                <a:round/>
                <a:headEnd/>
                <a:tailEnd/>
              </a:ln>
            </p:spPr>
            <p:txBody>
              <a:bodyPr/>
              <a:lstStyle/>
              <a:p>
                <a:pPr defTabSz="909158"/>
                <a:endParaRPr lang="en-US" dirty="0">
                  <a:solidFill>
                    <a:srgbClr val="0096D6"/>
                  </a:solidFill>
                </a:endParaRPr>
              </a:p>
            </p:txBody>
          </p:sp>
          <p:sp>
            <p:nvSpPr>
              <p:cNvPr id="14" name="Freeform 13"/>
              <p:cNvSpPr>
                <a:spLocks/>
              </p:cNvSpPr>
              <p:nvPr/>
            </p:nvSpPr>
            <p:spPr bwMode="black">
              <a:xfrm>
                <a:off x="8299523" y="2517622"/>
                <a:ext cx="109835" cy="698767"/>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solidFill>
                <a:schemeClr val="bg1"/>
              </a:solidFill>
              <a:ln w="9525">
                <a:noFill/>
                <a:round/>
                <a:headEnd/>
                <a:tailEnd/>
              </a:ln>
            </p:spPr>
            <p:txBody>
              <a:bodyPr/>
              <a:lstStyle/>
              <a:p>
                <a:pPr defTabSz="909158"/>
                <a:endParaRPr lang="en-US" dirty="0">
                  <a:solidFill>
                    <a:srgbClr val="0096D6"/>
                  </a:solidFill>
                </a:endParaRPr>
              </a:p>
            </p:txBody>
          </p:sp>
          <p:sp>
            <p:nvSpPr>
              <p:cNvPr id="15" name="Freeform 14"/>
              <p:cNvSpPr>
                <a:spLocks/>
              </p:cNvSpPr>
              <p:nvPr/>
            </p:nvSpPr>
            <p:spPr bwMode="black">
              <a:xfrm>
                <a:off x="8607332" y="2726981"/>
                <a:ext cx="109835" cy="379292"/>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solidFill>
                <a:schemeClr val="bg1"/>
              </a:solidFill>
              <a:ln w="9525">
                <a:noFill/>
                <a:round/>
                <a:headEnd/>
                <a:tailEnd/>
              </a:ln>
            </p:spPr>
            <p:txBody>
              <a:bodyPr/>
              <a:lstStyle/>
              <a:p>
                <a:pPr defTabSz="909158"/>
                <a:endParaRPr lang="en-US" dirty="0">
                  <a:solidFill>
                    <a:srgbClr val="0096D6"/>
                  </a:solidFill>
                </a:endParaRPr>
              </a:p>
            </p:txBody>
          </p:sp>
          <p:sp>
            <p:nvSpPr>
              <p:cNvPr id="16" name="Freeform 15"/>
              <p:cNvSpPr>
                <a:spLocks/>
              </p:cNvSpPr>
              <p:nvPr/>
            </p:nvSpPr>
            <p:spPr bwMode="black">
              <a:xfrm>
                <a:off x="8908363" y="2879240"/>
                <a:ext cx="116616" cy="227031"/>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solidFill>
                <a:schemeClr val="bg1"/>
              </a:solidFill>
              <a:ln w="9525">
                <a:noFill/>
                <a:round/>
                <a:headEnd/>
                <a:tailEnd/>
              </a:ln>
            </p:spPr>
            <p:txBody>
              <a:bodyPr/>
              <a:lstStyle/>
              <a:p>
                <a:pPr defTabSz="909158"/>
                <a:endParaRPr lang="en-US" dirty="0">
                  <a:solidFill>
                    <a:srgbClr val="0096D6"/>
                  </a:solidFill>
                </a:endParaRPr>
              </a:p>
            </p:txBody>
          </p:sp>
          <p:sp>
            <p:nvSpPr>
              <p:cNvPr id="17" name="Freeform 16"/>
              <p:cNvSpPr>
                <a:spLocks/>
              </p:cNvSpPr>
              <p:nvPr/>
            </p:nvSpPr>
            <p:spPr bwMode="black">
              <a:xfrm>
                <a:off x="9216175" y="2726981"/>
                <a:ext cx="111191" cy="379290"/>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solidFill>
                <a:schemeClr val="bg1"/>
              </a:solidFill>
              <a:ln w="9525">
                <a:noFill/>
                <a:round/>
                <a:headEnd/>
                <a:tailEnd/>
              </a:ln>
            </p:spPr>
            <p:txBody>
              <a:bodyPr/>
              <a:lstStyle/>
              <a:p>
                <a:pPr defTabSz="909158"/>
                <a:endParaRPr lang="en-US" dirty="0">
                  <a:solidFill>
                    <a:srgbClr val="0096D6"/>
                  </a:solidFill>
                </a:endParaRPr>
              </a:p>
            </p:txBody>
          </p:sp>
          <p:sp>
            <p:nvSpPr>
              <p:cNvPr id="18" name="Freeform 17"/>
              <p:cNvSpPr>
                <a:spLocks/>
              </p:cNvSpPr>
              <p:nvPr/>
            </p:nvSpPr>
            <p:spPr bwMode="black">
              <a:xfrm>
                <a:off x="9523987" y="2517623"/>
                <a:ext cx="111191" cy="698766"/>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solidFill>
                <a:schemeClr val="bg1"/>
              </a:solidFill>
              <a:ln w="9525">
                <a:noFill/>
                <a:round/>
                <a:headEnd/>
                <a:tailEnd/>
              </a:ln>
            </p:spPr>
            <p:txBody>
              <a:bodyPr/>
              <a:lstStyle/>
              <a:p>
                <a:pPr defTabSz="909158"/>
                <a:endParaRPr lang="en-US" dirty="0">
                  <a:solidFill>
                    <a:srgbClr val="0096D6"/>
                  </a:solidFill>
                </a:endParaRPr>
              </a:p>
            </p:txBody>
          </p:sp>
          <p:sp>
            <p:nvSpPr>
              <p:cNvPr id="19" name="Freeform 18"/>
              <p:cNvSpPr>
                <a:spLocks/>
              </p:cNvSpPr>
              <p:nvPr/>
            </p:nvSpPr>
            <p:spPr bwMode="black">
              <a:xfrm>
                <a:off x="9826371" y="2726981"/>
                <a:ext cx="111191" cy="379290"/>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solidFill>
                <a:schemeClr val="bg1"/>
              </a:solidFill>
              <a:ln w="9525">
                <a:noFill/>
                <a:round/>
                <a:headEnd/>
                <a:tailEnd/>
              </a:ln>
            </p:spPr>
            <p:txBody>
              <a:bodyPr/>
              <a:lstStyle/>
              <a:p>
                <a:pPr defTabSz="909158"/>
                <a:endParaRPr lang="en-US" dirty="0">
                  <a:solidFill>
                    <a:srgbClr val="0096D6"/>
                  </a:solidFill>
                </a:endParaRPr>
              </a:p>
            </p:txBody>
          </p:sp>
          <p:sp>
            <p:nvSpPr>
              <p:cNvPr id="20" name="Freeform 19"/>
              <p:cNvSpPr>
                <a:spLocks/>
              </p:cNvSpPr>
              <p:nvPr/>
            </p:nvSpPr>
            <p:spPr bwMode="black">
              <a:xfrm>
                <a:off x="10134183" y="2879240"/>
                <a:ext cx="111191" cy="227031"/>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solidFill>
                <a:schemeClr val="bg1"/>
              </a:solidFill>
              <a:ln w="9525">
                <a:noFill/>
                <a:round/>
                <a:headEnd/>
                <a:tailEnd/>
              </a:ln>
            </p:spPr>
            <p:txBody>
              <a:bodyPr/>
              <a:lstStyle/>
              <a:p>
                <a:pPr defTabSz="909158"/>
                <a:endParaRPr lang="en-US" dirty="0">
                  <a:solidFill>
                    <a:srgbClr val="0096D6"/>
                  </a:solidFill>
                </a:endParaRPr>
              </a:p>
            </p:txBody>
          </p:sp>
        </p:grpSp>
      </p:grpSp>
      <p:cxnSp>
        <p:nvCxnSpPr>
          <p:cNvPr id="21" name="Straight Connector 20"/>
          <p:cNvCxnSpPr/>
          <p:nvPr/>
        </p:nvCxnSpPr>
        <p:spPr>
          <a:xfrm>
            <a:off x="-792479" y="3849688"/>
            <a:ext cx="13716001" cy="0"/>
          </a:xfrm>
          <a:prstGeom prst="line">
            <a:avLst/>
          </a:prstGeom>
          <a:ln w="22225">
            <a:gradFill flip="none" rotWithShape="1">
              <a:gsLst>
                <a:gs pos="0">
                  <a:schemeClr val="accent1">
                    <a:tint val="66000"/>
                    <a:satMod val="160000"/>
                    <a:alpha val="0"/>
                  </a:schemeClr>
                </a:gs>
                <a:gs pos="50000">
                  <a:schemeClr val="bg1"/>
                </a:gs>
                <a:gs pos="100000">
                  <a:schemeClr val="bg1">
                    <a:alpha val="25000"/>
                  </a:schemeClr>
                </a:gs>
              </a:gsLst>
              <a:lin ang="0" scaled="1"/>
              <a:tileRect/>
            </a:gradFill>
          </a:ln>
        </p:spPr>
        <p:style>
          <a:lnRef idx="1">
            <a:schemeClr val="accent1"/>
          </a:lnRef>
          <a:fillRef idx="0">
            <a:schemeClr val="accent1"/>
          </a:fillRef>
          <a:effectRef idx="0">
            <a:schemeClr val="accent1"/>
          </a:effectRef>
          <a:fontRef idx="minor">
            <a:schemeClr val="tx1"/>
          </a:fontRef>
        </p:style>
      </p:cxnSp>
      <p:pic>
        <p:nvPicPr>
          <p:cNvPr id="22" name="Picture 2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2707" y="3773515"/>
            <a:ext cx="7643446" cy="111001"/>
          </a:xfrm>
          <a:prstGeom prst="rect">
            <a:avLst/>
          </a:prstGeom>
        </p:spPr>
      </p:pic>
    </p:spTree>
    <p:extLst>
      <p:ext uri="{BB962C8B-B14F-4D97-AF65-F5344CB8AC3E}">
        <p14:creationId xmlns:p14="http://schemas.microsoft.com/office/powerpoint/2010/main" val="1380645462"/>
      </p:ext>
    </p:extLst>
  </p:cSld>
  <p:clrMapOvr>
    <a:masterClrMapping/>
  </p:clrMapOvr>
  <p:transition>
    <p:wipe dir="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Rectangle 2"/>
          <p:cNvSpPr>
            <a:spLocks noGrp="1"/>
          </p:cNvSpPr>
          <p:nvPr>
            <p:ph type="title"/>
          </p:nvPr>
        </p:nvSpPr>
        <p:spPr/>
        <p:txBody>
          <a:bodyPr/>
          <a:lstStyle/>
          <a:p>
            <a:pPr eaLnBrk="1" hangingPunct="1"/>
            <a:r>
              <a:rPr lang="en-US" dirty="0" smtClean="0"/>
              <a:t>Data Abstraction Goals</a:t>
            </a:r>
            <a:br>
              <a:rPr lang="en-US" dirty="0" smtClean="0"/>
            </a:br>
            <a:r>
              <a:rPr lang="en-US" sz="1700" dirty="0" smtClean="0"/>
              <a:t>Achieve Reusability, Maintainability, and Performance</a:t>
            </a:r>
          </a:p>
        </p:txBody>
      </p:sp>
      <p:sp>
        <p:nvSpPr>
          <p:cNvPr id="15364" name="Rectangle 3"/>
          <p:cNvSpPr>
            <a:spLocks noGrp="1"/>
          </p:cNvSpPr>
          <p:nvPr>
            <p:ph type="body" idx="1"/>
          </p:nvPr>
        </p:nvSpPr>
        <p:spPr>
          <a:xfrm>
            <a:off x="609441" y="1360489"/>
            <a:ext cx="5673025" cy="4986523"/>
          </a:xfrm>
        </p:spPr>
        <p:txBody>
          <a:bodyPr>
            <a:normAutofit/>
          </a:bodyPr>
          <a:lstStyle/>
          <a:p>
            <a:pPr eaLnBrk="1" hangingPunct="1">
              <a:lnSpc>
                <a:spcPct val="120000"/>
              </a:lnSpc>
              <a:spcBef>
                <a:spcPct val="0"/>
              </a:spcBef>
            </a:pPr>
            <a:r>
              <a:rPr lang="en-US" sz="2000" dirty="0" smtClean="0">
                <a:solidFill>
                  <a:srgbClr val="043764"/>
                </a:solidFill>
              </a:rPr>
              <a:t>Customer Challenges</a:t>
            </a:r>
          </a:p>
          <a:p>
            <a:pPr lvl="1" eaLnBrk="1" hangingPunct="1">
              <a:lnSpc>
                <a:spcPct val="120000"/>
              </a:lnSpc>
              <a:spcBef>
                <a:spcPct val="0"/>
              </a:spcBef>
            </a:pPr>
            <a:r>
              <a:rPr lang="en-US" sz="1400" dirty="0" smtClean="0">
                <a:solidFill>
                  <a:srgbClr val="043764"/>
                </a:solidFill>
              </a:rPr>
              <a:t>Want to build a virtualized abstraction layer for applications to access instead of accessing the physical sources</a:t>
            </a:r>
          </a:p>
          <a:p>
            <a:pPr lvl="1" eaLnBrk="1" hangingPunct="1">
              <a:lnSpc>
                <a:spcPct val="120000"/>
              </a:lnSpc>
              <a:spcBef>
                <a:spcPct val="0"/>
              </a:spcBef>
            </a:pPr>
            <a:r>
              <a:rPr lang="en-US" sz="1400" dirty="0" smtClean="0">
                <a:solidFill>
                  <a:srgbClr val="043764"/>
                </a:solidFill>
              </a:rPr>
              <a:t>Developers code similar logic many times, so partitioning is desired</a:t>
            </a:r>
            <a:endParaRPr lang="en-US" sz="1600" dirty="0" smtClean="0">
              <a:solidFill>
                <a:srgbClr val="043764"/>
              </a:solidFill>
            </a:endParaRPr>
          </a:p>
          <a:p>
            <a:pPr lvl="1" eaLnBrk="1" hangingPunct="1">
              <a:lnSpc>
                <a:spcPct val="120000"/>
              </a:lnSpc>
              <a:spcBef>
                <a:spcPct val="0"/>
              </a:spcBef>
            </a:pPr>
            <a:r>
              <a:rPr lang="en-US" sz="1400" dirty="0" smtClean="0">
                <a:solidFill>
                  <a:srgbClr val="043764"/>
                </a:solidFill>
              </a:rPr>
              <a:t>Layered approach is better, but layers can have performance overhead</a:t>
            </a:r>
          </a:p>
          <a:p>
            <a:pPr eaLnBrk="1" hangingPunct="1">
              <a:lnSpc>
                <a:spcPct val="120000"/>
              </a:lnSpc>
              <a:spcBef>
                <a:spcPct val="0"/>
              </a:spcBef>
            </a:pPr>
            <a:r>
              <a:rPr lang="en-US" sz="2000" dirty="0" smtClean="0">
                <a:solidFill>
                  <a:srgbClr val="043764"/>
                </a:solidFill>
              </a:rPr>
              <a:t>CIS Solution</a:t>
            </a:r>
          </a:p>
          <a:p>
            <a:pPr lvl="1" eaLnBrk="1" hangingPunct="1">
              <a:lnSpc>
                <a:spcPct val="120000"/>
              </a:lnSpc>
              <a:spcBef>
                <a:spcPct val="0"/>
              </a:spcBef>
            </a:pPr>
            <a:r>
              <a:rPr lang="en-US" sz="1400" dirty="0" smtClean="0">
                <a:solidFill>
                  <a:srgbClr val="043764"/>
                </a:solidFill>
              </a:rPr>
              <a:t>Decoupling and reuse sources via layered data virtualization implementation</a:t>
            </a:r>
          </a:p>
          <a:p>
            <a:pPr lvl="1" eaLnBrk="1" hangingPunct="1">
              <a:lnSpc>
                <a:spcPct val="120000"/>
              </a:lnSpc>
              <a:spcBef>
                <a:spcPct val="0"/>
              </a:spcBef>
            </a:pPr>
            <a:r>
              <a:rPr lang="en-US" sz="1400" dirty="0" smtClean="0">
                <a:solidFill>
                  <a:srgbClr val="043764"/>
                </a:solidFill>
              </a:rPr>
              <a:t>Optimize away middle layers at runtime for better performance</a:t>
            </a:r>
          </a:p>
          <a:p>
            <a:pPr eaLnBrk="1" hangingPunct="1">
              <a:lnSpc>
                <a:spcPct val="120000"/>
              </a:lnSpc>
              <a:spcBef>
                <a:spcPct val="0"/>
              </a:spcBef>
            </a:pPr>
            <a:r>
              <a:rPr lang="en-US" sz="2000" dirty="0" smtClean="0">
                <a:solidFill>
                  <a:srgbClr val="043764"/>
                </a:solidFill>
              </a:rPr>
              <a:t>Business Impact</a:t>
            </a:r>
          </a:p>
          <a:p>
            <a:pPr lvl="1" eaLnBrk="1" hangingPunct="1">
              <a:lnSpc>
                <a:spcPct val="120000"/>
              </a:lnSpc>
              <a:spcBef>
                <a:spcPct val="0"/>
              </a:spcBef>
            </a:pPr>
            <a:r>
              <a:rPr lang="en-US" sz="1400" dirty="0" smtClean="0">
                <a:solidFill>
                  <a:srgbClr val="043764"/>
                </a:solidFill>
              </a:rPr>
              <a:t>Right information, when needed</a:t>
            </a:r>
          </a:p>
          <a:p>
            <a:pPr lvl="1" eaLnBrk="1" hangingPunct="1">
              <a:lnSpc>
                <a:spcPct val="120000"/>
              </a:lnSpc>
              <a:spcBef>
                <a:spcPct val="0"/>
              </a:spcBef>
            </a:pPr>
            <a:r>
              <a:rPr lang="en-US" sz="1400" dirty="0" smtClean="0">
                <a:solidFill>
                  <a:srgbClr val="043764"/>
                </a:solidFill>
              </a:rPr>
              <a:t>More aligned business and IT model for better agility, efficiency, reuse</a:t>
            </a:r>
          </a:p>
          <a:p>
            <a:pPr lvl="1" eaLnBrk="1" hangingPunct="1">
              <a:lnSpc>
                <a:spcPct val="120000"/>
              </a:lnSpc>
              <a:spcBef>
                <a:spcPct val="0"/>
              </a:spcBef>
            </a:pPr>
            <a:r>
              <a:rPr lang="en-US" sz="1400" dirty="0" smtClean="0">
                <a:solidFill>
                  <a:srgbClr val="043764"/>
                </a:solidFill>
              </a:rPr>
              <a:t>Business and IT change insulation </a:t>
            </a:r>
          </a:p>
          <a:p>
            <a:pPr lvl="1" eaLnBrk="1" hangingPunct="1">
              <a:lnSpc>
                <a:spcPct val="120000"/>
              </a:lnSpc>
              <a:spcBef>
                <a:spcPct val="0"/>
              </a:spcBef>
            </a:pPr>
            <a:r>
              <a:rPr lang="en-US" sz="1400" dirty="0" smtClean="0">
                <a:solidFill>
                  <a:srgbClr val="043764"/>
                </a:solidFill>
              </a:rPr>
              <a:t>Better data security and control</a:t>
            </a:r>
          </a:p>
        </p:txBody>
      </p:sp>
      <p:grpSp>
        <p:nvGrpSpPr>
          <p:cNvPr id="15365" name="Group 75"/>
          <p:cNvGrpSpPr>
            <a:grpSpLocks/>
          </p:cNvGrpSpPr>
          <p:nvPr/>
        </p:nvGrpSpPr>
        <p:grpSpPr bwMode="auto">
          <a:xfrm>
            <a:off x="6585351" y="3052764"/>
            <a:ext cx="4790885" cy="1819275"/>
            <a:chOff x="3112" y="1923"/>
            <a:chExt cx="2264" cy="1146"/>
          </a:xfrm>
        </p:grpSpPr>
        <p:cxnSp>
          <p:nvCxnSpPr>
            <p:cNvPr id="15406" name="AutoShape 40"/>
            <p:cNvCxnSpPr>
              <a:cxnSpLocks noChangeShapeType="1"/>
              <a:stCxn id="15366" idx="0"/>
            </p:cNvCxnSpPr>
            <p:nvPr/>
          </p:nvCxnSpPr>
          <p:spPr bwMode="auto">
            <a:xfrm flipV="1">
              <a:off x="3433" y="1923"/>
              <a:ext cx="779" cy="1126"/>
            </a:xfrm>
            <a:prstGeom prst="straightConnector1">
              <a:avLst/>
            </a:prstGeom>
            <a:noFill/>
            <a:ln w="28575">
              <a:solidFill>
                <a:srgbClr val="0F384C"/>
              </a:solidFill>
              <a:round/>
              <a:headEnd/>
              <a:tailEnd/>
            </a:ln>
            <a:extLst>
              <a:ext uri="{909E8E84-426E-40DD-AFC4-6F175D3DCCD1}">
                <a14:hiddenFill xmlns:a14="http://schemas.microsoft.com/office/drawing/2010/main">
                  <a:noFill/>
                </a14:hiddenFill>
              </a:ext>
            </a:extLst>
          </p:spPr>
        </p:cxnSp>
        <p:cxnSp>
          <p:nvCxnSpPr>
            <p:cNvPr id="15407" name="AutoShape 41"/>
            <p:cNvCxnSpPr>
              <a:cxnSpLocks noChangeShapeType="1"/>
              <a:stCxn id="15366" idx="0"/>
              <a:endCxn id="15371" idx="2"/>
            </p:cNvCxnSpPr>
            <p:nvPr/>
          </p:nvCxnSpPr>
          <p:spPr bwMode="auto">
            <a:xfrm flipV="1">
              <a:off x="3433" y="1923"/>
              <a:ext cx="1595" cy="1126"/>
            </a:xfrm>
            <a:prstGeom prst="straightConnector1">
              <a:avLst/>
            </a:prstGeom>
            <a:noFill/>
            <a:ln w="28575">
              <a:solidFill>
                <a:srgbClr val="0F384C"/>
              </a:solidFill>
              <a:round/>
              <a:headEnd/>
              <a:tailEnd/>
            </a:ln>
            <a:extLst>
              <a:ext uri="{909E8E84-426E-40DD-AFC4-6F175D3DCCD1}">
                <a14:hiddenFill xmlns:a14="http://schemas.microsoft.com/office/drawing/2010/main">
                  <a:noFill/>
                </a14:hiddenFill>
              </a:ext>
            </a:extLst>
          </p:spPr>
        </p:cxnSp>
        <p:cxnSp>
          <p:nvCxnSpPr>
            <p:cNvPr id="15408" name="AutoShape 42"/>
            <p:cNvCxnSpPr>
              <a:cxnSpLocks noChangeShapeType="1"/>
              <a:endCxn id="15369" idx="2"/>
            </p:cNvCxnSpPr>
            <p:nvPr/>
          </p:nvCxnSpPr>
          <p:spPr bwMode="auto">
            <a:xfrm flipH="1" flipV="1">
              <a:off x="3396" y="1923"/>
              <a:ext cx="49" cy="1146"/>
            </a:xfrm>
            <a:prstGeom prst="straightConnector1">
              <a:avLst/>
            </a:prstGeom>
            <a:noFill/>
            <a:ln w="28575">
              <a:solidFill>
                <a:srgbClr val="0F384C"/>
              </a:solidFill>
              <a:round/>
              <a:headEnd/>
              <a:tailEnd/>
            </a:ln>
            <a:extLst>
              <a:ext uri="{909E8E84-426E-40DD-AFC4-6F175D3DCCD1}">
                <a14:hiddenFill xmlns:a14="http://schemas.microsoft.com/office/drawing/2010/main">
                  <a:noFill/>
                </a14:hiddenFill>
              </a:ext>
            </a:extLst>
          </p:spPr>
        </p:cxnSp>
        <p:cxnSp>
          <p:nvCxnSpPr>
            <p:cNvPr id="15409" name="AutoShape 43"/>
            <p:cNvCxnSpPr>
              <a:cxnSpLocks noChangeShapeType="1"/>
              <a:endCxn id="15369" idx="2"/>
            </p:cNvCxnSpPr>
            <p:nvPr/>
          </p:nvCxnSpPr>
          <p:spPr bwMode="auto">
            <a:xfrm flipH="1" flipV="1">
              <a:off x="3396" y="1923"/>
              <a:ext cx="805" cy="1126"/>
            </a:xfrm>
            <a:prstGeom prst="straightConnector1">
              <a:avLst/>
            </a:prstGeom>
            <a:noFill/>
            <a:ln w="28575">
              <a:solidFill>
                <a:srgbClr val="0F384C"/>
              </a:solidFill>
              <a:round/>
              <a:headEnd/>
              <a:tailEnd/>
            </a:ln>
            <a:extLst>
              <a:ext uri="{909E8E84-426E-40DD-AFC4-6F175D3DCCD1}">
                <a14:hiddenFill xmlns:a14="http://schemas.microsoft.com/office/drawing/2010/main">
                  <a:noFill/>
                </a14:hiddenFill>
              </a:ext>
            </a:extLst>
          </p:spPr>
        </p:cxnSp>
        <p:cxnSp>
          <p:nvCxnSpPr>
            <p:cNvPr id="15410" name="AutoShape 44"/>
            <p:cNvCxnSpPr>
              <a:cxnSpLocks noChangeShapeType="1"/>
              <a:stCxn id="15368" idx="0"/>
            </p:cNvCxnSpPr>
            <p:nvPr/>
          </p:nvCxnSpPr>
          <p:spPr bwMode="auto">
            <a:xfrm flipH="1" flipV="1">
              <a:off x="4212" y="1923"/>
              <a:ext cx="740" cy="1126"/>
            </a:xfrm>
            <a:prstGeom prst="straightConnector1">
              <a:avLst/>
            </a:prstGeom>
            <a:noFill/>
            <a:ln w="28575">
              <a:solidFill>
                <a:srgbClr val="0F384C"/>
              </a:solidFill>
              <a:round/>
              <a:headEnd/>
              <a:tailEnd/>
            </a:ln>
            <a:extLst>
              <a:ext uri="{909E8E84-426E-40DD-AFC4-6F175D3DCCD1}">
                <a14:hiddenFill xmlns:a14="http://schemas.microsoft.com/office/drawing/2010/main">
                  <a:noFill/>
                </a14:hiddenFill>
              </a:ext>
            </a:extLst>
          </p:spPr>
        </p:cxnSp>
        <p:cxnSp>
          <p:nvCxnSpPr>
            <p:cNvPr id="15411" name="AutoShape 45"/>
            <p:cNvCxnSpPr>
              <a:cxnSpLocks noChangeShapeType="1"/>
              <a:endCxn id="15371" idx="2"/>
            </p:cNvCxnSpPr>
            <p:nvPr/>
          </p:nvCxnSpPr>
          <p:spPr bwMode="auto">
            <a:xfrm flipV="1">
              <a:off x="4201" y="1923"/>
              <a:ext cx="827" cy="1126"/>
            </a:xfrm>
            <a:prstGeom prst="straightConnector1">
              <a:avLst/>
            </a:prstGeom>
            <a:noFill/>
            <a:ln w="28575">
              <a:solidFill>
                <a:srgbClr val="0F384C"/>
              </a:solidFill>
              <a:round/>
              <a:headEnd/>
              <a:tailEnd/>
            </a:ln>
            <a:extLst>
              <a:ext uri="{909E8E84-426E-40DD-AFC4-6F175D3DCCD1}">
                <a14:hiddenFill xmlns:a14="http://schemas.microsoft.com/office/drawing/2010/main">
                  <a:noFill/>
                </a14:hiddenFill>
              </a:ext>
            </a:extLst>
          </p:spPr>
        </p:cxnSp>
        <p:cxnSp>
          <p:nvCxnSpPr>
            <p:cNvPr id="15412" name="AutoShape 46"/>
            <p:cNvCxnSpPr>
              <a:cxnSpLocks noChangeShapeType="1"/>
              <a:stCxn id="15368" idx="0"/>
              <a:endCxn id="15371" idx="2"/>
            </p:cNvCxnSpPr>
            <p:nvPr/>
          </p:nvCxnSpPr>
          <p:spPr bwMode="auto">
            <a:xfrm flipV="1">
              <a:off x="4952" y="1923"/>
              <a:ext cx="76" cy="1126"/>
            </a:xfrm>
            <a:prstGeom prst="straightConnector1">
              <a:avLst/>
            </a:prstGeom>
            <a:noFill/>
            <a:ln w="28575">
              <a:solidFill>
                <a:srgbClr val="0F384C"/>
              </a:solidFill>
              <a:round/>
              <a:headEnd/>
              <a:tailEnd/>
            </a:ln>
            <a:extLst>
              <a:ext uri="{909E8E84-426E-40DD-AFC4-6F175D3DCCD1}">
                <a14:hiddenFill xmlns:a14="http://schemas.microsoft.com/office/drawing/2010/main">
                  <a:noFill/>
                </a14:hiddenFill>
              </a:ext>
            </a:extLst>
          </p:spPr>
        </p:cxnSp>
        <p:cxnSp>
          <p:nvCxnSpPr>
            <p:cNvPr id="15413" name="AutoShape 47"/>
            <p:cNvCxnSpPr>
              <a:cxnSpLocks noChangeShapeType="1"/>
            </p:cNvCxnSpPr>
            <p:nvPr/>
          </p:nvCxnSpPr>
          <p:spPr bwMode="auto">
            <a:xfrm flipV="1">
              <a:off x="4201" y="1923"/>
              <a:ext cx="11" cy="1126"/>
            </a:xfrm>
            <a:prstGeom prst="straightConnector1">
              <a:avLst/>
            </a:prstGeom>
            <a:noFill/>
            <a:ln w="28575">
              <a:solidFill>
                <a:srgbClr val="0F384C"/>
              </a:solidFill>
              <a:round/>
              <a:headEnd/>
              <a:tailEnd/>
            </a:ln>
            <a:extLst>
              <a:ext uri="{909E8E84-426E-40DD-AFC4-6F175D3DCCD1}">
                <a14:hiddenFill xmlns:a14="http://schemas.microsoft.com/office/drawing/2010/main">
                  <a:noFill/>
                </a14:hiddenFill>
              </a:ext>
            </a:extLst>
          </p:spPr>
        </p:cxnSp>
        <p:cxnSp>
          <p:nvCxnSpPr>
            <p:cNvPr id="15414" name="AutoShape 48"/>
            <p:cNvCxnSpPr>
              <a:cxnSpLocks noChangeShapeType="1"/>
              <a:stCxn id="15368" idx="0"/>
              <a:endCxn id="15369" idx="2"/>
            </p:cNvCxnSpPr>
            <p:nvPr/>
          </p:nvCxnSpPr>
          <p:spPr bwMode="auto">
            <a:xfrm flipH="1" flipV="1">
              <a:off x="3396" y="1923"/>
              <a:ext cx="1556" cy="1126"/>
            </a:xfrm>
            <a:prstGeom prst="straightConnector1">
              <a:avLst/>
            </a:prstGeom>
            <a:noFill/>
            <a:ln w="28575">
              <a:solidFill>
                <a:srgbClr val="0F384C"/>
              </a:solidFill>
              <a:round/>
              <a:headEnd/>
              <a:tailEnd/>
            </a:ln>
            <a:extLst>
              <a:ext uri="{909E8E84-426E-40DD-AFC4-6F175D3DCCD1}">
                <a14:hiddenFill xmlns:a14="http://schemas.microsoft.com/office/drawing/2010/main">
                  <a:noFill/>
                </a14:hiddenFill>
              </a:ext>
            </a:extLst>
          </p:spPr>
        </p:cxnSp>
        <p:sp>
          <p:nvSpPr>
            <p:cNvPr id="15415" name="Rectangle 82"/>
            <p:cNvSpPr>
              <a:spLocks noChangeArrowheads="1"/>
            </p:cNvSpPr>
            <p:nvPr/>
          </p:nvSpPr>
          <p:spPr bwMode="auto">
            <a:xfrm>
              <a:off x="3324" y="2120"/>
              <a:ext cx="660" cy="168"/>
            </a:xfrm>
            <a:prstGeom prst="rect">
              <a:avLst/>
            </a:prstGeom>
            <a:solidFill>
              <a:schemeClr val="bg1"/>
            </a:solidFill>
            <a:ln w="19050">
              <a:solidFill>
                <a:srgbClr val="7E8082"/>
              </a:solidFill>
              <a:miter lim="800000"/>
              <a:headEnd/>
              <a:tailEnd/>
            </a:ln>
            <a:effectLst>
              <a:outerShdw dist="35921" dir="18900000" algn="ctr" rotWithShape="0">
                <a:srgbClr val="D9D9D9"/>
              </a:outerShdw>
            </a:effectLst>
          </p:spPr>
          <p:txBody>
            <a:bodyPr/>
            <a:lstStyle/>
            <a:p>
              <a:pPr algn="ctr">
                <a:buClr>
                  <a:srgbClr val="990000"/>
                </a:buClr>
                <a:buFont typeface="Wingdings" pitchFamily="2" charset="2"/>
                <a:buNone/>
              </a:pPr>
              <a:r>
                <a:rPr lang="en-US" sz="1000">
                  <a:solidFill>
                    <a:schemeClr val="tx1"/>
                  </a:solidFill>
                </a:rPr>
                <a:t>Complexity</a:t>
              </a:r>
              <a:endParaRPr lang="en-US" sz="1000" i="1">
                <a:solidFill>
                  <a:schemeClr val="bg2"/>
                </a:solidFill>
              </a:endParaRPr>
            </a:p>
          </p:txBody>
        </p:sp>
        <p:sp>
          <p:nvSpPr>
            <p:cNvPr id="15416" name="Rectangle 83"/>
            <p:cNvSpPr>
              <a:spLocks noChangeArrowheads="1"/>
            </p:cNvSpPr>
            <p:nvPr/>
          </p:nvSpPr>
          <p:spPr bwMode="auto">
            <a:xfrm>
              <a:off x="3112" y="2456"/>
              <a:ext cx="715" cy="168"/>
            </a:xfrm>
            <a:prstGeom prst="rect">
              <a:avLst/>
            </a:prstGeom>
            <a:solidFill>
              <a:schemeClr val="bg1"/>
            </a:solidFill>
            <a:ln w="19050">
              <a:solidFill>
                <a:srgbClr val="7E8082"/>
              </a:solidFill>
              <a:miter lim="800000"/>
              <a:headEnd/>
              <a:tailEnd/>
            </a:ln>
            <a:effectLst>
              <a:outerShdw dist="35921" dir="18900000" algn="ctr" rotWithShape="0">
                <a:srgbClr val="D9D9D9"/>
              </a:outerShdw>
            </a:effectLst>
          </p:spPr>
          <p:txBody>
            <a:bodyPr/>
            <a:lstStyle/>
            <a:p>
              <a:pPr algn="ctr">
                <a:buClr>
                  <a:srgbClr val="990000"/>
                </a:buClr>
                <a:buFont typeface="Wingdings" pitchFamily="2" charset="2"/>
                <a:buNone/>
              </a:pPr>
              <a:r>
                <a:rPr lang="en-US" sz="1000">
                  <a:solidFill>
                    <a:schemeClr val="tx1"/>
                  </a:solidFill>
                </a:rPr>
                <a:t>Location</a:t>
              </a:r>
              <a:endParaRPr lang="en-US" sz="1000" i="1">
                <a:solidFill>
                  <a:schemeClr val="bg2"/>
                </a:solidFill>
              </a:endParaRPr>
            </a:p>
          </p:txBody>
        </p:sp>
        <p:sp>
          <p:nvSpPr>
            <p:cNvPr id="15417" name="Rectangle 84"/>
            <p:cNvSpPr>
              <a:spLocks noChangeArrowheads="1"/>
            </p:cNvSpPr>
            <p:nvPr/>
          </p:nvSpPr>
          <p:spPr bwMode="auto">
            <a:xfrm>
              <a:off x="4337" y="2120"/>
              <a:ext cx="743" cy="168"/>
            </a:xfrm>
            <a:prstGeom prst="rect">
              <a:avLst/>
            </a:prstGeom>
            <a:solidFill>
              <a:schemeClr val="bg1"/>
            </a:solidFill>
            <a:ln w="19050">
              <a:solidFill>
                <a:srgbClr val="7E8082"/>
              </a:solidFill>
              <a:miter lim="800000"/>
              <a:headEnd/>
              <a:tailEnd/>
            </a:ln>
            <a:effectLst>
              <a:outerShdw dist="35921" dir="18900000" algn="ctr" rotWithShape="0">
                <a:srgbClr val="D9D9D9"/>
              </a:outerShdw>
            </a:effectLst>
          </p:spPr>
          <p:txBody>
            <a:bodyPr/>
            <a:lstStyle/>
            <a:p>
              <a:pPr algn="ctr">
                <a:buClr>
                  <a:srgbClr val="990000"/>
                </a:buClr>
                <a:buFont typeface="Wingdings" pitchFamily="2" charset="2"/>
                <a:buNone/>
              </a:pPr>
              <a:r>
                <a:rPr lang="en-US" sz="1000">
                  <a:solidFill>
                    <a:schemeClr val="tx1"/>
                  </a:solidFill>
                </a:rPr>
                <a:t>Structure</a:t>
              </a:r>
              <a:endParaRPr lang="en-US" sz="1000" i="1">
                <a:solidFill>
                  <a:schemeClr val="bg2"/>
                </a:solidFill>
              </a:endParaRPr>
            </a:p>
          </p:txBody>
        </p:sp>
        <p:sp>
          <p:nvSpPr>
            <p:cNvPr id="15418" name="Rectangle 85"/>
            <p:cNvSpPr>
              <a:spLocks noChangeArrowheads="1"/>
            </p:cNvSpPr>
            <p:nvPr/>
          </p:nvSpPr>
          <p:spPr bwMode="auto">
            <a:xfrm>
              <a:off x="4579" y="2456"/>
              <a:ext cx="797" cy="168"/>
            </a:xfrm>
            <a:prstGeom prst="rect">
              <a:avLst/>
            </a:prstGeom>
            <a:solidFill>
              <a:schemeClr val="bg1"/>
            </a:solidFill>
            <a:ln w="19050">
              <a:solidFill>
                <a:srgbClr val="7E8082"/>
              </a:solidFill>
              <a:miter lim="800000"/>
              <a:headEnd/>
              <a:tailEnd/>
            </a:ln>
            <a:effectLst>
              <a:outerShdw dist="35921" dir="18900000" algn="ctr" rotWithShape="0">
                <a:srgbClr val="D9D9D9"/>
              </a:outerShdw>
            </a:effectLst>
          </p:spPr>
          <p:txBody>
            <a:bodyPr/>
            <a:lstStyle/>
            <a:p>
              <a:pPr algn="ctr">
                <a:buClr>
                  <a:srgbClr val="990000"/>
                </a:buClr>
                <a:buFont typeface="Wingdings" pitchFamily="2" charset="2"/>
                <a:buNone/>
              </a:pPr>
              <a:r>
                <a:rPr lang="en-US" sz="1000">
                  <a:solidFill>
                    <a:schemeClr val="tx1"/>
                  </a:solidFill>
                </a:rPr>
                <a:t>Completeness</a:t>
              </a:r>
              <a:endParaRPr lang="en-US" sz="1000" i="1">
                <a:solidFill>
                  <a:schemeClr val="bg2"/>
                </a:solidFill>
              </a:endParaRPr>
            </a:p>
          </p:txBody>
        </p:sp>
        <p:sp>
          <p:nvSpPr>
            <p:cNvPr id="15419" name="Rectangle 86"/>
            <p:cNvSpPr>
              <a:spLocks noChangeArrowheads="1"/>
            </p:cNvSpPr>
            <p:nvPr/>
          </p:nvSpPr>
          <p:spPr bwMode="auto">
            <a:xfrm>
              <a:off x="3839" y="2768"/>
              <a:ext cx="715" cy="168"/>
            </a:xfrm>
            <a:prstGeom prst="rect">
              <a:avLst/>
            </a:prstGeom>
            <a:solidFill>
              <a:schemeClr val="bg1"/>
            </a:solidFill>
            <a:ln w="19050">
              <a:solidFill>
                <a:srgbClr val="7E8082"/>
              </a:solidFill>
              <a:miter lim="800000"/>
              <a:headEnd/>
              <a:tailEnd/>
            </a:ln>
            <a:effectLst>
              <a:outerShdw dist="35921" dir="18900000" algn="ctr" rotWithShape="0">
                <a:srgbClr val="D9D9D9"/>
              </a:outerShdw>
            </a:effectLst>
          </p:spPr>
          <p:txBody>
            <a:bodyPr/>
            <a:lstStyle/>
            <a:p>
              <a:pPr algn="ctr">
                <a:buClr>
                  <a:srgbClr val="990000"/>
                </a:buClr>
                <a:buFont typeface="Wingdings" pitchFamily="2" charset="2"/>
                <a:buNone/>
              </a:pPr>
              <a:r>
                <a:rPr lang="en-US" sz="1000">
                  <a:solidFill>
                    <a:schemeClr val="tx1"/>
                  </a:solidFill>
                </a:rPr>
                <a:t>Latency</a:t>
              </a:r>
              <a:endParaRPr lang="en-US" sz="1000" i="1">
                <a:solidFill>
                  <a:schemeClr val="bg2"/>
                </a:solidFill>
              </a:endParaRPr>
            </a:p>
          </p:txBody>
        </p:sp>
      </p:grpSp>
      <p:pic>
        <p:nvPicPr>
          <p:cNvPr id="15366" name="Picture 12" descr="relational.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88498" y="4840288"/>
            <a:ext cx="950137" cy="722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7" name="Picture 12" descr="relational.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13675" y="4840288"/>
            <a:ext cx="950137" cy="722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8" name="Picture 12" descr="relational.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002879" y="4840288"/>
            <a:ext cx="950135" cy="722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9" name="Picture 35" descr="bi-tools.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627674" y="2362201"/>
            <a:ext cx="1117309" cy="69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70" name="Picture 35" descr="bi-tools.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354424" y="2362201"/>
            <a:ext cx="1117309" cy="69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71" name="Picture 35" descr="bi-tools.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0081174" y="2362201"/>
            <a:ext cx="1117309" cy="69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5372" name="Group 25"/>
          <p:cNvGrpSpPr>
            <a:grpSpLocks/>
          </p:cNvGrpSpPr>
          <p:nvPr/>
        </p:nvGrpSpPr>
        <p:grpSpPr bwMode="auto">
          <a:xfrm>
            <a:off x="10038852" y="1417638"/>
            <a:ext cx="1229464" cy="779462"/>
            <a:chOff x="3408" y="797"/>
            <a:chExt cx="581" cy="491"/>
          </a:xfrm>
        </p:grpSpPr>
        <p:sp>
          <p:nvSpPr>
            <p:cNvPr id="15400" name="Rectangle 69"/>
            <p:cNvSpPr>
              <a:spLocks noChangeArrowheads="1"/>
            </p:cNvSpPr>
            <p:nvPr/>
          </p:nvSpPr>
          <p:spPr bwMode="auto">
            <a:xfrm>
              <a:off x="3408" y="797"/>
              <a:ext cx="581" cy="491"/>
            </a:xfrm>
            <a:prstGeom prst="rect">
              <a:avLst/>
            </a:prstGeom>
            <a:solidFill>
              <a:schemeClr val="bg1"/>
            </a:solidFill>
            <a:ln w="19050">
              <a:solidFill>
                <a:srgbClr val="7E8082"/>
              </a:solidFill>
              <a:miter lim="800000"/>
              <a:headEnd/>
              <a:tailEnd/>
            </a:ln>
            <a:effectLst>
              <a:outerShdw dist="35921" dir="18900000" algn="ctr" rotWithShape="0">
                <a:srgbClr val="D9D9D9"/>
              </a:outerShdw>
            </a:effectLst>
          </p:spPr>
          <p:txBody>
            <a:bodyPr wrap="none"/>
            <a:lstStyle/>
            <a:p>
              <a:pPr>
                <a:buClr>
                  <a:srgbClr val="990000"/>
                </a:buClr>
                <a:buFont typeface="Wingdings" pitchFamily="2" charset="2"/>
                <a:buNone/>
              </a:pPr>
              <a:endParaRPr lang="en-US" sz="800">
                <a:solidFill>
                  <a:srgbClr val="5D5D5D"/>
                </a:solidFill>
              </a:endParaRPr>
            </a:p>
          </p:txBody>
        </p:sp>
        <p:pic>
          <p:nvPicPr>
            <p:cNvPr id="15401" name="Picture 74" descr="risk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33" y="830"/>
              <a:ext cx="171" cy="1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40161" dir="4293903" algn="ctr" rotWithShape="0">
                      <a:srgbClr val="808080"/>
                    </a:outerShdw>
                  </a:effectLst>
                </a14:hiddenEffects>
              </a:ext>
            </a:extLst>
          </p:spPr>
        </p:pic>
        <p:pic>
          <p:nvPicPr>
            <p:cNvPr id="15402" name="Picture 74" descr="risk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32" y="920"/>
              <a:ext cx="171" cy="1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40161" dir="4293903" algn="ctr" rotWithShape="0">
                      <a:srgbClr val="808080"/>
                    </a:outerShdw>
                  </a:effectLst>
                </a14:hiddenEffects>
              </a:ext>
            </a:extLst>
          </p:spPr>
        </p:pic>
        <p:sp>
          <p:nvSpPr>
            <p:cNvPr id="15403" name="Rectangle 70"/>
            <p:cNvSpPr>
              <a:spLocks noChangeArrowheads="1"/>
            </p:cNvSpPr>
            <p:nvPr/>
          </p:nvSpPr>
          <p:spPr bwMode="auto">
            <a:xfrm>
              <a:off x="3509" y="1162"/>
              <a:ext cx="384" cy="96"/>
            </a:xfrm>
            <a:prstGeom prst="rect">
              <a:avLst/>
            </a:prstGeom>
            <a:solidFill>
              <a:schemeClr val="bg1"/>
            </a:solidFill>
            <a:ln>
              <a:noFill/>
            </a:ln>
            <a:effectLst/>
            <a:extLst>
              <a:ext uri="{91240B29-F687-4F45-9708-019B960494DF}">
                <a14:hiddenLine xmlns:a14="http://schemas.microsoft.com/office/drawing/2010/main" w="19050" algn="ctr">
                  <a:solidFill>
                    <a:srgbClr val="000000"/>
                  </a:solidFill>
                  <a:miter lim="800000"/>
                  <a:headEnd/>
                  <a:tailEnd/>
                </a14:hiddenLine>
              </a:ext>
              <a:ext uri="{AF507438-7753-43E0-B8FC-AC1667EBCBE1}">
                <a14:hiddenEffects xmlns:a14="http://schemas.microsoft.com/office/drawing/2010/main">
                  <a:effectLst>
                    <a:outerShdw dist="40161" dir="4293903" algn="ctr" rotWithShape="0">
                      <a:srgbClr val="808080"/>
                    </a:outerShdw>
                  </a:effectLst>
                </a14:hiddenEffects>
              </a:ext>
            </a:extLst>
          </p:spPr>
          <p:txBody>
            <a:bodyPr wrap="none" anchor="ctr"/>
            <a:lstStyle/>
            <a:p>
              <a:pPr algn="ctr" eaLnBrk="0" hangingPunct="0"/>
              <a:r>
                <a:rPr lang="en-US" sz="900">
                  <a:solidFill>
                    <a:schemeClr val="tx1"/>
                  </a:solidFill>
                  <a:ea typeface="ＭＳ Ｐゴシック" pitchFamily="34" charset="-128"/>
                </a:rPr>
                <a:t>Risk Reduction</a:t>
              </a:r>
            </a:p>
          </p:txBody>
        </p:sp>
        <p:sp>
          <p:nvSpPr>
            <p:cNvPr id="15404" name="AutoShape 73"/>
            <p:cNvSpPr>
              <a:spLocks noChangeArrowheads="1"/>
            </p:cNvSpPr>
            <p:nvPr/>
          </p:nvSpPr>
          <p:spPr bwMode="auto">
            <a:xfrm>
              <a:off x="3572" y="815"/>
              <a:ext cx="267" cy="334"/>
            </a:xfrm>
            <a:prstGeom prst="downArrow">
              <a:avLst>
                <a:gd name="adj1" fmla="val 28639"/>
                <a:gd name="adj2" fmla="val 31273"/>
              </a:avLst>
            </a:prstGeom>
            <a:solidFill>
              <a:srgbClr val="336888"/>
            </a:solidFill>
            <a:ln>
              <a:noFill/>
            </a:ln>
            <a:effectLst/>
            <a:extLst>
              <a:ext uri="{91240B29-F687-4F45-9708-019B960494DF}">
                <a14:hiddenLine xmlns:a14="http://schemas.microsoft.com/office/drawing/2010/main" w="19050" algn="ctr">
                  <a:solidFill>
                    <a:srgbClr val="000000"/>
                  </a:solidFill>
                  <a:miter lim="800000"/>
                  <a:headEnd/>
                  <a:tailEnd/>
                </a14:hiddenLine>
              </a:ext>
              <a:ext uri="{AF507438-7753-43E0-B8FC-AC1667EBCBE1}">
                <a14:hiddenEffects xmlns:a14="http://schemas.microsoft.com/office/drawing/2010/main">
                  <a:effectLst>
                    <a:outerShdw dist="40161" dir="4293903" algn="ctr" rotWithShape="0">
                      <a:srgbClr val="808080"/>
                    </a:outerShdw>
                  </a:effectLst>
                </a14:hiddenEffects>
              </a:ext>
            </a:extLst>
          </p:spPr>
          <p:txBody>
            <a:bodyPr wrap="none" anchor="ctr"/>
            <a:lstStyle/>
            <a:p>
              <a:endParaRPr lang="en-US" sz="1600">
                <a:solidFill>
                  <a:schemeClr val="tx1"/>
                </a:solidFill>
              </a:endParaRPr>
            </a:p>
          </p:txBody>
        </p:sp>
        <p:pic>
          <p:nvPicPr>
            <p:cNvPr id="15405" name="Picture 74" descr="risk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88" y="880"/>
              <a:ext cx="171" cy="1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40161" dir="4293903" algn="ctr" rotWithShape="0">
                      <a:srgbClr val="808080"/>
                    </a:outerShdw>
                  </a:effectLst>
                </a14:hiddenEffects>
              </a:ext>
            </a:extLst>
          </p:spPr>
        </p:pic>
      </p:grpSp>
      <p:grpSp>
        <p:nvGrpSpPr>
          <p:cNvPr id="15373" name="Group 32"/>
          <p:cNvGrpSpPr>
            <a:grpSpLocks/>
          </p:cNvGrpSpPr>
          <p:nvPr/>
        </p:nvGrpSpPr>
        <p:grpSpPr bwMode="auto">
          <a:xfrm>
            <a:off x="8324798" y="1219201"/>
            <a:ext cx="1229464" cy="779463"/>
            <a:chOff x="2598" y="672"/>
            <a:chExt cx="581" cy="491"/>
          </a:xfrm>
        </p:grpSpPr>
        <p:sp>
          <p:nvSpPr>
            <p:cNvPr id="15394" name="Rectangle 76"/>
            <p:cNvSpPr>
              <a:spLocks noChangeArrowheads="1"/>
            </p:cNvSpPr>
            <p:nvPr/>
          </p:nvSpPr>
          <p:spPr bwMode="auto">
            <a:xfrm>
              <a:off x="2598" y="672"/>
              <a:ext cx="581" cy="491"/>
            </a:xfrm>
            <a:prstGeom prst="rect">
              <a:avLst/>
            </a:prstGeom>
            <a:solidFill>
              <a:schemeClr val="bg1"/>
            </a:solidFill>
            <a:ln w="19050">
              <a:solidFill>
                <a:srgbClr val="7E8082"/>
              </a:solidFill>
              <a:miter lim="800000"/>
              <a:headEnd/>
              <a:tailEnd/>
            </a:ln>
            <a:effectLst>
              <a:outerShdw dist="35921" dir="18900000" algn="ctr" rotWithShape="0">
                <a:srgbClr val="D9D9D9"/>
              </a:outerShdw>
            </a:effectLst>
          </p:spPr>
          <p:txBody>
            <a:bodyPr wrap="none"/>
            <a:lstStyle/>
            <a:p>
              <a:pPr>
                <a:buClr>
                  <a:srgbClr val="990000"/>
                </a:buClr>
                <a:buFont typeface="Wingdings" pitchFamily="2" charset="2"/>
                <a:buNone/>
              </a:pPr>
              <a:endParaRPr lang="en-US" sz="800">
                <a:solidFill>
                  <a:srgbClr val="5D5D5D"/>
                </a:solidFill>
              </a:endParaRPr>
            </a:p>
          </p:txBody>
        </p:sp>
        <p:pic>
          <p:nvPicPr>
            <p:cNvPr id="15395" name="Picture 81" descr="coins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706" y="784"/>
              <a:ext cx="222" cy="1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40161" dir="4293903" algn="ctr" rotWithShape="0">
                      <a:srgbClr val="808080"/>
                    </a:outerShdw>
                  </a:effectLst>
                </a14:hiddenEffects>
              </a:ext>
            </a:extLst>
          </p:spPr>
        </p:pic>
        <p:pic>
          <p:nvPicPr>
            <p:cNvPr id="15396" name="Picture 81" descr="coins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704" y="688"/>
              <a:ext cx="222" cy="1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40161" dir="4293903" algn="ctr" rotWithShape="0">
                      <a:srgbClr val="808080"/>
                    </a:outerShdw>
                  </a:effectLst>
                </a14:hiddenEffects>
              </a:ext>
            </a:extLst>
          </p:spPr>
        </p:pic>
        <p:sp>
          <p:nvSpPr>
            <p:cNvPr id="15397" name="Rectangle 77"/>
            <p:cNvSpPr>
              <a:spLocks noChangeArrowheads="1"/>
            </p:cNvSpPr>
            <p:nvPr/>
          </p:nvSpPr>
          <p:spPr bwMode="auto">
            <a:xfrm>
              <a:off x="2706" y="1037"/>
              <a:ext cx="383" cy="97"/>
            </a:xfrm>
            <a:prstGeom prst="rect">
              <a:avLst/>
            </a:prstGeom>
            <a:solidFill>
              <a:schemeClr val="bg1"/>
            </a:solidFill>
            <a:ln>
              <a:noFill/>
            </a:ln>
            <a:effectLst/>
            <a:extLst>
              <a:ext uri="{91240B29-F687-4F45-9708-019B960494DF}">
                <a14:hiddenLine xmlns:a14="http://schemas.microsoft.com/office/drawing/2010/main" w="19050" algn="ctr">
                  <a:solidFill>
                    <a:srgbClr val="000000"/>
                  </a:solidFill>
                  <a:miter lim="800000"/>
                  <a:headEnd/>
                  <a:tailEnd/>
                </a14:hiddenLine>
              </a:ext>
              <a:ext uri="{AF507438-7753-43E0-B8FC-AC1667EBCBE1}">
                <a14:hiddenEffects xmlns:a14="http://schemas.microsoft.com/office/drawing/2010/main">
                  <a:effectLst>
                    <a:outerShdw dist="40161" dir="4293903" algn="ctr" rotWithShape="0">
                      <a:srgbClr val="808080"/>
                    </a:outerShdw>
                  </a:effectLst>
                </a14:hiddenEffects>
              </a:ext>
            </a:extLst>
          </p:spPr>
          <p:txBody>
            <a:bodyPr wrap="none" anchor="ctr"/>
            <a:lstStyle/>
            <a:p>
              <a:pPr algn="ctr" eaLnBrk="0" hangingPunct="0"/>
              <a:r>
                <a:rPr lang="en-US" sz="900">
                  <a:solidFill>
                    <a:schemeClr val="tx1"/>
                  </a:solidFill>
                  <a:ea typeface="ＭＳ Ｐゴシック" pitchFamily="34" charset="-128"/>
                </a:rPr>
                <a:t>Cost Savings</a:t>
              </a:r>
            </a:p>
          </p:txBody>
        </p:sp>
        <p:sp>
          <p:nvSpPr>
            <p:cNvPr id="15398" name="AutoShape 80"/>
            <p:cNvSpPr>
              <a:spLocks noChangeArrowheads="1"/>
            </p:cNvSpPr>
            <p:nvPr/>
          </p:nvSpPr>
          <p:spPr bwMode="auto">
            <a:xfrm>
              <a:off x="2742" y="694"/>
              <a:ext cx="286" cy="316"/>
            </a:xfrm>
            <a:prstGeom prst="downArrow">
              <a:avLst>
                <a:gd name="adj1" fmla="val 28639"/>
                <a:gd name="adj2" fmla="val 27622"/>
              </a:avLst>
            </a:prstGeom>
            <a:solidFill>
              <a:srgbClr val="336888"/>
            </a:solidFill>
            <a:ln>
              <a:noFill/>
            </a:ln>
            <a:effectLst/>
            <a:extLst>
              <a:ext uri="{91240B29-F687-4F45-9708-019B960494DF}">
                <a14:hiddenLine xmlns:a14="http://schemas.microsoft.com/office/drawing/2010/main" w="19050" algn="ctr">
                  <a:solidFill>
                    <a:srgbClr val="000000"/>
                  </a:solidFill>
                  <a:miter lim="800000"/>
                  <a:headEnd/>
                  <a:tailEnd/>
                </a14:hiddenLine>
              </a:ext>
              <a:ext uri="{AF507438-7753-43E0-B8FC-AC1667EBCBE1}">
                <a14:hiddenEffects xmlns:a14="http://schemas.microsoft.com/office/drawing/2010/main">
                  <a:effectLst>
                    <a:outerShdw dist="40161" dir="4293903" algn="ctr" rotWithShape="0">
                      <a:srgbClr val="808080"/>
                    </a:outerShdw>
                  </a:effectLst>
                </a14:hiddenEffects>
              </a:ext>
            </a:extLst>
          </p:spPr>
          <p:txBody>
            <a:bodyPr wrap="none" anchor="ctr"/>
            <a:lstStyle/>
            <a:p>
              <a:endParaRPr lang="en-US" sz="1600">
                <a:solidFill>
                  <a:schemeClr val="tx1"/>
                </a:solidFill>
              </a:endParaRPr>
            </a:p>
          </p:txBody>
        </p:sp>
        <p:pic>
          <p:nvPicPr>
            <p:cNvPr id="15399" name="Picture 81" descr="coins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864" y="761"/>
              <a:ext cx="222" cy="1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40161" dir="4293903" algn="ctr" rotWithShape="0">
                      <a:srgbClr val="808080"/>
                    </a:outerShdw>
                  </a:effectLst>
                </a14:hiddenEffects>
              </a:ext>
            </a:extLst>
          </p:spPr>
        </p:pic>
      </p:grpSp>
      <p:grpSp>
        <p:nvGrpSpPr>
          <p:cNvPr id="15374" name="Group 39"/>
          <p:cNvGrpSpPr>
            <a:grpSpLocks/>
          </p:cNvGrpSpPr>
          <p:nvPr/>
        </p:nvGrpSpPr>
        <p:grpSpPr bwMode="auto">
          <a:xfrm>
            <a:off x="6591701" y="1435101"/>
            <a:ext cx="1197721" cy="779463"/>
            <a:chOff x="1779" y="808"/>
            <a:chExt cx="566" cy="491"/>
          </a:xfrm>
        </p:grpSpPr>
        <p:sp>
          <p:nvSpPr>
            <p:cNvPr id="15388" name="Rectangle 61"/>
            <p:cNvSpPr>
              <a:spLocks noChangeArrowheads="1"/>
            </p:cNvSpPr>
            <p:nvPr/>
          </p:nvSpPr>
          <p:spPr bwMode="auto">
            <a:xfrm>
              <a:off x="1779" y="808"/>
              <a:ext cx="566" cy="491"/>
            </a:xfrm>
            <a:prstGeom prst="rect">
              <a:avLst/>
            </a:prstGeom>
            <a:solidFill>
              <a:schemeClr val="bg1"/>
            </a:solidFill>
            <a:ln w="19050">
              <a:solidFill>
                <a:srgbClr val="7E8082"/>
              </a:solidFill>
              <a:miter lim="800000"/>
              <a:headEnd/>
              <a:tailEnd/>
            </a:ln>
            <a:effectLst>
              <a:outerShdw dist="35921" dir="18900000" algn="ctr" rotWithShape="0">
                <a:srgbClr val="D9D9D9"/>
              </a:outerShdw>
            </a:effectLst>
          </p:spPr>
          <p:txBody>
            <a:bodyPr wrap="none"/>
            <a:lstStyle/>
            <a:p>
              <a:pPr>
                <a:buClr>
                  <a:srgbClr val="990000"/>
                </a:buClr>
                <a:buFont typeface="Wingdings" pitchFamily="2" charset="2"/>
                <a:buNone/>
              </a:pPr>
              <a:endParaRPr lang="en-US" sz="800">
                <a:solidFill>
                  <a:srgbClr val="5D5D5D"/>
                </a:solidFill>
              </a:endParaRPr>
            </a:p>
          </p:txBody>
        </p:sp>
        <p:sp>
          <p:nvSpPr>
            <p:cNvPr id="15389" name="Rectangle 67"/>
            <p:cNvSpPr>
              <a:spLocks noChangeArrowheads="1"/>
            </p:cNvSpPr>
            <p:nvPr/>
          </p:nvSpPr>
          <p:spPr bwMode="auto">
            <a:xfrm>
              <a:off x="1869" y="1176"/>
              <a:ext cx="384" cy="96"/>
            </a:xfrm>
            <a:prstGeom prst="rect">
              <a:avLst/>
            </a:prstGeom>
            <a:solidFill>
              <a:schemeClr val="bg1"/>
            </a:solidFill>
            <a:ln>
              <a:noFill/>
            </a:ln>
            <a:effectLst/>
            <a:extLst>
              <a:ext uri="{91240B29-F687-4F45-9708-019B960494DF}">
                <a14:hiddenLine xmlns:a14="http://schemas.microsoft.com/office/drawing/2010/main" w="19050" algn="ctr">
                  <a:solidFill>
                    <a:srgbClr val="000000"/>
                  </a:solidFill>
                  <a:miter lim="800000"/>
                  <a:headEnd/>
                  <a:tailEnd/>
                </a14:hiddenLine>
              </a:ext>
              <a:ext uri="{AF507438-7753-43E0-B8FC-AC1667EBCBE1}">
                <a14:hiddenEffects xmlns:a14="http://schemas.microsoft.com/office/drawing/2010/main">
                  <a:effectLst>
                    <a:outerShdw dist="40161" dir="4293903" algn="ctr" rotWithShape="0">
                      <a:srgbClr val="808080"/>
                    </a:outerShdw>
                  </a:effectLst>
                </a14:hiddenEffects>
              </a:ext>
            </a:extLst>
          </p:spPr>
          <p:txBody>
            <a:bodyPr wrap="none" anchor="ctr"/>
            <a:lstStyle/>
            <a:p>
              <a:pPr algn="ctr" eaLnBrk="0" hangingPunct="0"/>
              <a:r>
                <a:rPr lang="en-US" sz="900">
                  <a:solidFill>
                    <a:schemeClr val="tx1"/>
                  </a:solidFill>
                  <a:ea typeface="ＭＳ Ｐゴシック" pitchFamily="34" charset="-128"/>
                </a:rPr>
                <a:t>Sales Growth</a:t>
              </a:r>
            </a:p>
          </p:txBody>
        </p:sp>
        <p:pic>
          <p:nvPicPr>
            <p:cNvPr id="15390" name="Picture 81" descr="coins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886" y="956"/>
              <a:ext cx="222" cy="1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40161" dir="4293903" algn="ctr" rotWithShape="0">
                      <a:srgbClr val="808080"/>
                    </a:outerShdw>
                  </a:effectLst>
                </a14:hiddenEffects>
              </a:ext>
            </a:extLst>
          </p:spPr>
        </p:pic>
        <p:sp>
          <p:nvSpPr>
            <p:cNvPr id="15391" name="AutoShape 64"/>
            <p:cNvSpPr>
              <a:spLocks noChangeArrowheads="1"/>
            </p:cNvSpPr>
            <p:nvPr/>
          </p:nvSpPr>
          <p:spPr bwMode="auto">
            <a:xfrm flipV="1">
              <a:off x="1925" y="821"/>
              <a:ext cx="267" cy="334"/>
            </a:xfrm>
            <a:prstGeom prst="downArrow">
              <a:avLst>
                <a:gd name="adj1" fmla="val 28639"/>
                <a:gd name="adj2" fmla="val 31273"/>
              </a:avLst>
            </a:prstGeom>
            <a:solidFill>
              <a:srgbClr val="336888"/>
            </a:solidFill>
            <a:ln>
              <a:noFill/>
            </a:ln>
            <a:effectLst/>
            <a:extLst>
              <a:ext uri="{91240B29-F687-4F45-9708-019B960494DF}">
                <a14:hiddenLine xmlns:a14="http://schemas.microsoft.com/office/drawing/2010/main" w="19050" algn="ctr">
                  <a:solidFill>
                    <a:srgbClr val="000000"/>
                  </a:solidFill>
                  <a:miter lim="800000"/>
                  <a:headEnd/>
                  <a:tailEnd/>
                </a14:hiddenLine>
              </a:ext>
              <a:ext uri="{AF507438-7753-43E0-B8FC-AC1667EBCBE1}">
                <a14:hiddenEffects xmlns:a14="http://schemas.microsoft.com/office/drawing/2010/main">
                  <a:effectLst>
                    <a:outerShdw dist="40161" dir="4293903" algn="ctr" rotWithShape="0">
                      <a:srgbClr val="808080"/>
                    </a:outerShdw>
                  </a:effectLst>
                </a14:hiddenEffects>
              </a:ext>
            </a:extLst>
          </p:spPr>
          <p:txBody>
            <a:bodyPr rot="10800000" wrap="none" anchor="ctr"/>
            <a:lstStyle/>
            <a:p>
              <a:endParaRPr lang="en-US" sz="1600">
                <a:solidFill>
                  <a:schemeClr val="tx1"/>
                </a:solidFill>
              </a:endParaRPr>
            </a:p>
          </p:txBody>
        </p:sp>
        <p:pic>
          <p:nvPicPr>
            <p:cNvPr id="15392" name="Picture 81" descr="coins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040" y="1000"/>
              <a:ext cx="222" cy="1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40161" dir="4293903" algn="ctr" rotWithShape="0">
                      <a:srgbClr val="808080"/>
                    </a:outerShdw>
                  </a:effectLst>
                </a14:hiddenEffects>
              </a:ext>
            </a:extLst>
          </p:spPr>
        </p:pic>
        <p:pic>
          <p:nvPicPr>
            <p:cNvPr id="15393" name="Picture 81" descr="coins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038" y="896"/>
              <a:ext cx="222" cy="1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40161" dir="4293903" algn="ctr" rotWithShape="0">
                      <a:srgbClr val="808080"/>
                    </a:outerShdw>
                  </a:effectLst>
                </a14:hiddenEffects>
              </a:ext>
            </a:extLst>
          </p:spPr>
        </p:pic>
      </p:grpSp>
      <p:grpSp>
        <p:nvGrpSpPr>
          <p:cNvPr id="218158" name="Group 46"/>
          <p:cNvGrpSpPr>
            <a:grpSpLocks/>
          </p:cNvGrpSpPr>
          <p:nvPr/>
        </p:nvGrpSpPr>
        <p:grpSpPr bwMode="auto">
          <a:xfrm>
            <a:off x="6500706" y="3200400"/>
            <a:ext cx="4977104" cy="1524000"/>
            <a:chOff x="432" y="3216"/>
            <a:chExt cx="2352" cy="960"/>
          </a:xfrm>
        </p:grpSpPr>
        <p:grpSp>
          <p:nvGrpSpPr>
            <p:cNvPr id="15376" name="Group 47"/>
            <p:cNvGrpSpPr>
              <a:grpSpLocks/>
            </p:cNvGrpSpPr>
            <p:nvPr/>
          </p:nvGrpSpPr>
          <p:grpSpPr bwMode="auto">
            <a:xfrm>
              <a:off x="432" y="3216"/>
              <a:ext cx="2352" cy="960"/>
              <a:chOff x="231" y="1056"/>
              <a:chExt cx="5406" cy="2448"/>
            </a:xfrm>
          </p:grpSpPr>
          <p:sp>
            <p:nvSpPr>
              <p:cNvPr id="15383" name="Rectangle 48"/>
              <p:cNvSpPr>
                <a:spLocks noChangeArrowheads="1"/>
              </p:cNvSpPr>
              <p:nvPr/>
            </p:nvSpPr>
            <p:spPr bwMode="auto">
              <a:xfrm>
                <a:off x="232" y="1063"/>
                <a:ext cx="5405" cy="2441"/>
              </a:xfrm>
              <a:prstGeom prst="rect">
                <a:avLst/>
              </a:prstGeom>
              <a:solidFill>
                <a:schemeClr val="bg1"/>
              </a:solidFill>
              <a:ln w="63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384" name="Rectangle 49"/>
              <p:cNvSpPr>
                <a:spLocks noChangeArrowheads="1"/>
              </p:cNvSpPr>
              <p:nvPr/>
            </p:nvSpPr>
            <p:spPr bwMode="auto">
              <a:xfrm rot="5400000">
                <a:off x="2623" y="490"/>
                <a:ext cx="624" cy="5404"/>
              </a:xfrm>
              <a:prstGeom prst="rect">
                <a:avLst/>
              </a:prstGeom>
              <a:solidFill>
                <a:schemeClr val="bg1">
                  <a:alpha val="39999"/>
                </a:schemeClr>
              </a:solidFill>
              <a:ln>
                <a:noFill/>
              </a:ln>
              <a:effectLst/>
              <a:extLs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385" name="Rectangle 50"/>
              <p:cNvSpPr>
                <a:spLocks noChangeArrowheads="1"/>
              </p:cNvSpPr>
              <p:nvPr/>
            </p:nvSpPr>
            <p:spPr bwMode="auto">
              <a:xfrm rot="5400000">
                <a:off x="2623" y="-134"/>
                <a:ext cx="624" cy="5404"/>
              </a:xfrm>
              <a:prstGeom prst="rect">
                <a:avLst/>
              </a:prstGeom>
              <a:solidFill>
                <a:schemeClr val="bg1">
                  <a:alpha val="20000"/>
                </a:schemeClr>
              </a:solidFill>
              <a:ln>
                <a:noFill/>
              </a:ln>
              <a:effectLst/>
              <a:extLs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vert="eaVert" wrap="none" anchor="ctr"/>
              <a:lstStyle/>
              <a:p>
                <a:pPr algn="ctr"/>
                <a:endParaRPr lang="en-US" sz="1400">
                  <a:solidFill>
                    <a:schemeClr val="tx1"/>
                  </a:solidFill>
                </a:endParaRPr>
              </a:p>
            </p:txBody>
          </p:sp>
          <p:sp>
            <p:nvSpPr>
              <p:cNvPr id="15386" name="Rectangle 51"/>
              <p:cNvSpPr>
                <a:spLocks noChangeArrowheads="1"/>
              </p:cNvSpPr>
              <p:nvPr/>
            </p:nvSpPr>
            <p:spPr bwMode="auto">
              <a:xfrm rot="5400000">
                <a:off x="2620" y="-755"/>
                <a:ext cx="624" cy="5397"/>
              </a:xfrm>
              <a:prstGeom prst="rect">
                <a:avLst/>
              </a:prstGeom>
              <a:solidFill>
                <a:schemeClr val="bg1">
                  <a:alpha val="39999"/>
                </a:schemeClr>
              </a:solidFill>
              <a:ln>
                <a:noFill/>
              </a:ln>
              <a:effectLst/>
              <a:extLs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387" name="Rectangle 52"/>
              <p:cNvSpPr>
                <a:spLocks noChangeArrowheads="1"/>
              </p:cNvSpPr>
              <p:nvPr/>
            </p:nvSpPr>
            <p:spPr bwMode="auto">
              <a:xfrm rot="5400000">
                <a:off x="2642" y="-1355"/>
                <a:ext cx="576" cy="5397"/>
              </a:xfrm>
              <a:prstGeom prst="rect">
                <a:avLst/>
              </a:prstGeom>
              <a:solidFill>
                <a:schemeClr val="bg1">
                  <a:alpha val="20000"/>
                </a:schemeClr>
              </a:solidFill>
              <a:ln>
                <a:noFill/>
              </a:ln>
              <a:effectLst/>
              <a:extLs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vert="eaVert" wrap="none" anchor="ctr"/>
              <a:lstStyle/>
              <a:p>
                <a:pPr marL="342900" indent="-342900" algn="ctr"/>
                <a:endParaRPr lang="en-US" sz="1400">
                  <a:solidFill>
                    <a:schemeClr val="tx1"/>
                  </a:solidFill>
                </a:endParaRPr>
              </a:p>
            </p:txBody>
          </p:sp>
        </p:grpSp>
        <p:grpSp>
          <p:nvGrpSpPr>
            <p:cNvPr id="15377" name="Group 53"/>
            <p:cNvGrpSpPr>
              <a:grpSpLocks/>
            </p:cNvGrpSpPr>
            <p:nvPr/>
          </p:nvGrpSpPr>
          <p:grpSpPr bwMode="auto">
            <a:xfrm>
              <a:off x="432" y="3216"/>
              <a:ext cx="2352" cy="960"/>
              <a:chOff x="232" y="1056"/>
              <a:chExt cx="5406" cy="2448"/>
            </a:xfrm>
          </p:grpSpPr>
          <p:sp>
            <p:nvSpPr>
              <p:cNvPr id="15379" name="Rectangle 54"/>
              <p:cNvSpPr>
                <a:spLocks noChangeArrowheads="1"/>
              </p:cNvSpPr>
              <p:nvPr/>
            </p:nvSpPr>
            <p:spPr bwMode="auto">
              <a:xfrm>
                <a:off x="232" y="1063"/>
                <a:ext cx="5405" cy="2441"/>
              </a:xfrm>
              <a:prstGeom prst="rect">
                <a:avLst/>
              </a:prstGeom>
              <a:noFill/>
              <a:ln w="6350">
                <a:solidFill>
                  <a:schemeClr val="tx1"/>
                </a:solidFill>
                <a:miter lim="800000"/>
                <a:headEnd/>
                <a:tailEnd/>
              </a:ln>
              <a:effectLst/>
              <a:extLst>
                <a:ext uri="{909E8E84-426E-40DD-AFC4-6F175D3DCCD1}">
                  <a14:hiddenFill xmlns:a14="http://schemas.microsoft.com/office/drawing/2010/main">
                    <a:solidFill>
                      <a:srgbClr val="00B8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380" name="Rectangle 55"/>
              <p:cNvSpPr>
                <a:spLocks noChangeArrowheads="1"/>
              </p:cNvSpPr>
              <p:nvPr/>
            </p:nvSpPr>
            <p:spPr bwMode="auto">
              <a:xfrm rot="5400000">
                <a:off x="2507" y="374"/>
                <a:ext cx="856" cy="5404"/>
              </a:xfrm>
              <a:prstGeom prst="rect">
                <a:avLst/>
              </a:prstGeom>
              <a:solidFill>
                <a:schemeClr val="bg2">
                  <a:alpha val="39999"/>
                </a:schemeClr>
              </a:solidFill>
              <a:ln>
                <a:noFill/>
              </a:ln>
              <a:effectLst/>
              <a:extLs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381" name="Rectangle 56"/>
              <p:cNvSpPr>
                <a:spLocks noChangeArrowheads="1"/>
              </p:cNvSpPr>
              <p:nvPr/>
            </p:nvSpPr>
            <p:spPr bwMode="auto">
              <a:xfrm rot="5400000">
                <a:off x="2507" y="-483"/>
                <a:ext cx="857" cy="5404"/>
              </a:xfrm>
              <a:prstGeom prst="rect">
                <a:avLst/>
              </a:prstGeom>
              <a:solidFill>
                <a:schemeClr val="bg2">
                  <a:alpha val="20000"/>
                </a:schemeClr>
              </a:solidFill>
              <a:ln>
                <a:noFill/>
              </a:ln>
              <a:effectLst/>
              <a:extLs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vert="eaVert" wrap="none" anchor="ctr"/>
              <a:lstStyle/>
              <a:p>
                <a:pPr algn="ctr"/>
                <a:endParaRPr lang="en-US" sz="1400">
                  <a:solidFill>
                    <a:schemeClr val="tx1"/>
                  </a:solidFill>
                </a:endParaRPr>
              </a:p>
            </p:txBody>
          </p:sp>
          <p:sp>
            <p:nvSpPr>
              <p:cNvPr id="15382" name="Rectangle 57"/>
              <p:cNvSpPr>
                <a:spLocks noChangeArrowheads="1"/>
              </p:cNvSpPr>
              <p:nvPr/>
            </p:nvSpPr>
            <p:spPr bwMode="auto">
              <a:xfrm rot="5400000">
                <a:off x="2564" y="-1275"/>
                <a:ext cx="735" cy="5397"/>
              </a:xfrm>
              <a:prstGeom prst="rect">
                <a:avLst/>
              </a:prstGeom>
              <a:solidFill>
                <a:schemeClr val="bg2">
                  <a:alpha val="39999"/>
                </a:schemeClr>
              </a:solidFill>
              <a:ln>
                <a:noFill/>
              </a:ln>
              <a:effectLst/>
              <a:extLs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15378" name="Text Box 59"/>
            <p:cNvSpPr txBox="1">
              <a:spLocks noChangeArrowheads="1"/>
            </p:cNvSpPr>
            <p:nvPr/>
          </p:nvSpPr>
          <p:spPr bwMode="auto">
            <a:xfrm>
              <a:off x="1028" y="3568"/>
              <a:ext cx="888"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3000">
                  <a:solidFill>
                    <a:schemeClr val="bg1"/>
                  </a:solidFill>
                  <a:latin typeface="Arial" charset="0"/>
                </a:defRPr>
              </a:lvl1pPr>
              <a:lvl2pPr marL="742950" indent="-285750" eaLnBrk="0" hangingPunct="0">
                <a:defRPr sz="3000">
                  <a:solidFill>
                    <a:schemeClr val="bg1"/>
                  </a:solidFill>
                  <a:latin typeface="Arial" charset="0"/>
                </a:defRPr>
              </a:lvl2pPr>
              <a:lvl3pPr marL="1143000" indent="-228600" eaLnBrk="0" hangingPunct="0">
                <a:defRPr sz="3000">
                  <a:solidFill>
                    <a:schemeClr val="bg1"/>
                  </a:solidFill>
                  <a:latin typeface="Arial" charset="0"/>
                </a:defRPr>
              </a:lvl3pPr>
              <a:lvl4pPr marL="1600200" indent="-228600" eaLnBrk="0" hangingPunct="0">
                <a:defRPr sz="3000">
                  <a:solidFill>
                    <a:schemeClr val="bg1"/>
                  </a:solidFill>
                  <a:latin typeface="Arial" charset="0"/>
                </a:defRPr>
              </a:lvl4pPr>
              <a:lvl5pPr marL="2057400" indent="-228600" eaLnBrk="0" hangingPunct="0">
                <a:defRPr sz="3000">
                  <a:solidFill>
                    <a:schemeClr val="bg1"/>
                  </a:solidFill>
                  <a:latin typeface="Arial" charset="0"/>
                </a:defRPr>
              </a:lvl5pPr>
              <a:lvl6pPr marL="2514600" indent="-228600" eaLnBrk="0" fontAlgn="base" hangingPunct="0">
                <a:spcBef>
                  <a:spcPct val="0"/>
                </a:spcBef>
                <a:spcAft>
                  <a:spcPct val="0"/>
                </a:spcAft>
                <a:defRPr sz="3000">
                  <a:solidFill>
                    <a:schemeClr val="bg1"/>
                  </a:solidFill>
                  <a:latin typeface="Arial" charset="0"/>
                </a:defRPr>
              </a:lvl6pPr>
              <a:lvl7pPr marL="2971800" indent="-228600" eaLnBrk="0" fontAlgn="base" hangingPunct="0">
                <a:spcBef>
                  <a:spcPct val="0"/>
                </a:spcBef>
                <a:spcAft>
                  <a:spcPct val="0"/>
                </a:spcAft>
                <a:defRPr sz="3000">
                  <a:solidFill>
                    <a:schemeClr val="bg1"/>
                  </a:solidFill>
                  <a:latin typeface="Arial" charset="0"/>
                </a:defRPr>
              </a:lvl7pPr>
              <a:lvl8pPr marL="3429000" indent="-228600" eaLnBrk="0" fontAlgn="base" hangingPunct="0">
                <a:spcBef>
                  <a:spcPct val="0"/>
                </a:spcBef>
                <a:spcAft>
                  <a:spcPct val="0"/>
                </a:spcAft>
                <a:defRPr sz="3000">
                  <a:solidFill>
                    <a:schemeClr val="bg1"/>
                  </a:solidFill>
                  <a:latin typeface="Arial" charset="0"/>
                </a:defRPr>
              </a:lvl8pPr>
              <a:lvl9pPr marL="3886200" indent="-228600" eaLnBrk="0" fontAlgn="base" hangingPunct="0">
                <a:spcBef>
                  <a:spcPct val="0"/>
                </a:spcBef>
                <a:spcAft>
                  <a:spcPct val="0"/>
                </a:spcAft>
                <a:defRPr sz="3000">
                  <a:solidFill>
                    <a:schemeClr val="bg1"/>
                  </a:solidFill>
                  <a:latin typeface="Arial" charset="0"/>
                </a:defRPr>
              </a:lvl9pPr>
            </a:lstStyle>
            <a:p>
              <a:pPr eaLnBrk="1" hangingPunct="1"/>
              <a:r>
                <a:rPr lang="en-US" sz="1800">
                  <a:solidFill>
                    <a:schemeClr val="tx1"/>
                  </a:solidFill>
                </a:rPr>
                <a:t>Data Abstraction</a:t>
              </a:r>
            </a:p>
          </p:txBody>
        </p:sp>
      </p:grpSp>
    </p:spTree>
    <p:extLst>
      <p:ext uri="{BB962C8B-B14F-4D97-AF65-F5344CB8AC3E}">
        <p14:creationId xmlns:p14="http://schemas.microsoft.com/office/powerpoint/2010/main" val="75522269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218158"/>
                                        </p:tgtEl>
                                        <p:attrNameLst>
                                          <p:attrName>style.visibility</p:attrName>
                                        </p:attrNameLst>
                                      </p:cBhvr>
                                      <p:to>
                                        <p:strVal val="visible"/>
                                      </p:to>
                                    </p:set>
                                    <p:animEffect transition="in" filter="dissolve">
                                      <p:cBhvr>
                                        <p:cTn id="7" dur="500"/>
                                        <p:tgtEl>
                                          <p:spTgt spid="2181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386" name="Group 9"/>
          <p:cNvGrpSpPr>
            <a:grpSpLocks/>
          </p:cNvGrpSpPr>
          <p:nvPr/>
        </p:nvGrpSpPr>
        <p:grpSpPr bwMode="auto">
          <a:xfrm>
            <a:off x="6492242" y="5629728"/>
            <a:ext cx="1523603" cy="609600"/>
            <a:chOff x="2540" y="3600"/>
            <a:chExt cx="720" cy="384"/>
          </a:xfrm>
        </p:grpSpPr>
        <p:pic>
          <p:nvPicPr>
            <p:cNvPr id="16448" name="Picture 12" descr="relational.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540" y="3600"/>
              <a:ext cx="720"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449" name="Text Box 11"/>
            <p:cNvSpPr txBox="1">
              <a:spLocks noChangeArrowheads="1"/>
            </p:cNvSpPr>
            <p:nvPr/>
          </p:nvSpPr>
          <p:spPr bwMode="auto">
            <a:xfrm>
              <a:off x="2602" y="3736"/>
              <a:ext cx="451" cy="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3000">
                  <a:solidFill>
                    <a:schemeClr val="bg1"/>
                  </a:solidFill>
                  <a:latin typeface="Arial" charset="0"/>
                </a:defRPr>
              </a:lvl1pPr>
              <a:lvl2pPr marL="742950" indent="-285750" eaLnBrk="0" hangingPunct="0">
                <a:defRPr sz="3000">
                  <a:solidFill>
                    <a:schemeClr val="bg1"/>
                  </a:solidFill>
                  <a:latin typeface="Arial" charset="0"/>
                </a:defRPr>
              </a:lvl2pPr>
              <a:lvl3pPr marL="1143000" indent="-228600" eaLnBrk="0" hangingPunct="0">
                <a:defRPr sz="3000">
                  <a:solidFill>
                    <a:schemeClr val="bg1"/>
                  </a:solidFill>
                  <a:latin typeface="Arial" charset="0"/>
                </a:defRPr>
              </a:lvl3pPr>
              <a:lvl4pPr marL="1600200" indent="-228600" eaLnBrk="0" hangingPunct="0">
                <a:defRPr sz="3000">
                  <a:solidFill>
                    <a:schemeClr val="bg1"/>
                  </a:solidFill>
                  <a:latin typeface="Arial" charset="0"/>
                </a:defRPr>
              </a:lvl4pPr>
              <a:lvl5pPr marL="2057400" indent="-228600" eaLnBrk="0" hangingPunct="0">
                <a:defRPr sz="3000">
                  <a:solidFill>
                    <a:schemeClr val="bg1"/>
                  </a:solidFill>
                  <a:latin typeface="Arial" charset="0"/>
                </a:defRPr>
              </a:lvl5pPr>
              <a:lvl6pPr marL="2514600" indent="-228600" eaLnBrk="0" fontAlgn="base" hangingPunct="0">
                <a:spcBef>
                  <a:spcPct val="0"/>
                </a:spcBef>
                <a:spcAft>
                  <a:spcPct val="0"/>
                </a:spcAft>
                <a:defRPr sz="3000">
                  <a:solidFill>
                    <a:schemeClr val="bg1"/>
                  </a:solidFill>
                  <a:latin typeface="Arial" charset="0"/>
                </a:defRPr>
              </a:lvl6pPr>
              <a:lvl7pPr marL="2971800" indent="-228600" eaLnBrk="0" fontAlgn="base" hangingPunct="0">
                <a:spcBef>
                  <a:spcPct val="0"/>
                </a:spcBef>
                <a:spcAft>
                  <a:spcPct val="0"/>
                </a:spcAft>
                <a:defRPr sz="3000">
                  <a:solidFill>
                    <a:schemeClr val="bg1"/>
                  </a:solidFill>
                  <a:latin typeface="Arial" charset="0"/>
                </a:defRPr>
              </a:lvl7pPr>
              <a:lvl8pPr marL="3429000" indent="-228600" eaLnBrk="0" fontAlgn="base" hangingPunct="0">
                <a:spcBef>
                  <a:spcPct val="0"/>
                </a:spcBef>
                <a:spcAft>
                  <a:spcPct val="0"/>
                </a:spcAft>
                <a:defRPr sz="3000">
                  <a:solidFill>
                    <a:schemeClr val="bg1"/>
                  </a:solidFill>
                  <a:latin typeface="Arial" charset="0"/>
                </a:defRPr>
              </a:lvl8pPr>
              <a:lvl9pPr marL="3886200" indent="-228600" eaLnBrk="0" fontAlgn="base" hangingPunct="0">
                <a:spcBef>
                  <a:spcPct val="0"/>
                </a:spcBef>
                <a:spcAft>
                  <a:spcPct val="0"/>
                </a:spcAft>
                <a:defRPr sz="3000">
                  <a:solidFill>
                    <a:schemeClr val="bg1"/>
                  </a:solidFill>
                  <a:latin typeface="Arial" charset="0"/>
                </a:defRPr>
              </a:lvl9pPr>
            </a:lstStyle>
            <a:p>
              <a:pPr eaLnBrk="1" hangingPunct="1"/>
              <a:r>
                <a:rPr lang="en-US" sz="1200" b="1">
                  <a:solidFill>
                    <a:schemeClr val="tx1"/>
                  </a:solidFill>
                </a:rPr>
                <a:t>Orders DB</a:t>
              </a:r>
            </a:p>
          </p:txBody>
        </p:sp>
      </p:grpSp>
      <p:grpSp>
        <p:nvGrpSpPr>
          <p:cNvPr id="16387" name="Group 3"/>
          <p:cNvGrpSpPr>
            <a:grpSpLocks/>
          </p:cNvGrpSpPr>
          <p:nvPr/>
        </p:nvGrpSpPr>
        <p:grpSpPr bwMode="auto">
          <a:xfrm>
            <a:off x="4062942" y="5629728"/>
            <a:ext cx="1612480" cy="609600"/>
            <a:chOff x="1442" y="3560"/>
            <a:chExt cx="762" cy="384"/>
          </a:xfrm>
        </p:grpSpPr>
        <p:pic>
          <p:nvPicPr>
            <p:cNvPr id="16446" name="Picture 12" descr="relational.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84" y="3560"/>
              <a:ext cx="720"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447" name="Text Box 5"/>
            <p:cNvSpPr txBox="1">
              <a:spLocks noChangeArrowheads="1"/>
            </p:cNvSpPr>
            <p:nvPr/>
          </p:nvSpPr>
          <p:spPr bwMode="auto">
            <a:xfrm>
              <a:off x="1442" y="3696"/>
              <a:ext cx="609" cy="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3000">
                  <a:solidFill>
                    <a:schemeClr val="bg1"/>
                  </a:solidFill>
                  <a:latin typeface="Arial" charset="0"/>
                </a:defRPr>
              </a:lvl1pPr>
              <a:lvl2pPr marL="742950" indent="-285750" eaLnBrk="0" hangingPunct="0">
                <a:defRPr sz="3000">
                  <a:solidFill>
                    <a:schemeClr val="bg1"/>
                  </a:solidFill>
                  <a:latin typeface="Arial" charset="0"/>
                </a:defRPr>
              </a:lvl2pPr>
              <a:lvl3pPr marL="1143000" indent="-228600" eaLnBrk="0" hangingPunct="0">
                <a:defRPr sz="3000">
                  <a:solidFill>
                    <a:schemeClr val="bg1"/>
                  </a:solidFill>
                  <a:latin typeface="Arial" charset="0"/>
                </a:defRPr>
              </a:lvl3pPr>
              <a:lvl4pPr marL="1600200" indent="-228600" eaLnBrk="0" hangingPunct="0">
                <a:defRPr sz="3000">
                  <a:solidFill>
                    <a:schemeClr val="bg1"/>
                  </a:solidFill>
                  <a:latin typeface="Arial" charset="0"/>
                </a:defRPr>
              </a:lvl4pPr>
              <a:lvl5pPr marL="2057400" indent="-228600" eaLnBrk="0" hangingPunct="0">
                <a:defRPr sz="3000">
                  <a:solidFill>
                    <a:schemeClr val="bg1"/>
                  </a:solidFill>
                  <a:latin typeface="Arial" charset="0"/>
                </a:defRPr>
              </a:lvl5pPr>
              <a:lvl6pPr marL="2514600" indent="-228600" eaLnBrk="0" fontAlgn="base" hangingPunct="0">
                <a:spcBef>
                  <a:spcPct val="0"/>
                </a:spcBef>
                <a:spcAft>
                  <a:spcPct val="0"/>
                </a:spcAft>
                <a:defRPr sz="3000">
                  <a:solidFill>
                    <a:schemeClr val="bg1"/>
                  </a:solidFill>
                  <a:latin typeface="Arial" charset="0"/>
                </a:defRPr>
              </a:lvl6pPr>
              <a:lvl7pPr marL="2971800" indent="-228600" eaLnBrk="0" fontAlgn="base" hangingPunct="0">
                <a:spcBef>
                  <a:spcPct val="0"/>
                </a:spcBef>
                <a:spcAft>
                  <a:spcPct val="0"/>
                </a:spcAft>
                <a:defRPr sz="3000">
                  <a:solidFill>
                    <a:schemeClr val="bg1"/>
                  </a:solidFill>
                  <a:latin typeface="Arial" charset="0"/>
                </a:defRPr>
              </a:lvl7pPr>
              <a:lvl8pPr marL="3429000" indent="-228600" eaLnBrk="0" fontAlgn="base" hangingPunct="0">
                <a:spcBef>
                  <a:spcPct val="0"/>
                </a:spcBef>
                <a:spcAft>
                  <a:spcPct val="0"/>
                </a:spcAft>
                <a:defRPr sz="3000">
                  <a:solidFill>
                    <a:schemeClr val="bg1"/>
                  </a:solidFill>
                  <a:latin typeface="Arial" charset="0"/>
                </a:defRPr>
              </a:lvl8pPr>
              <a:lvl9pPr marL="3886200" indent="-228600" eaLnBrk="0" fontAlgn="base" hangingPunct="0">
                <a:spcBef>
                  <a:spcPct val="0"/>
                </a:spcBef>
                <a:spcAft>
                  <a:spcPct val="0"/>
                </a:spcAft>
                <a:defRPr sz="3000">
                  <a:solidFill>
                    <a:schemeClr val="bg1"/>
                  </a:solidFill>
                  <a:latin typeface="Arial" charset="0"/>
                </a:defRPr>
              </a:lvl9pPr>
            </a:lstStyle>
            <a:p>
              <a:pPr eaLnBrk="1" hangingPunct="1"/>
              <a:r>
                <a:rPr lang="en-US" sz="1200" b="1">
                  <a:solidFill>
                    <a:schemeClr val="tx1"/>
                  </a:solidFill>
                </a:rPr>
                <a:t>Purchasing DB</a:t>
              </a:r>
            </a:p>
          </p:txBody>
        </p:sp>
      </p:grpSp>
      <p:grpSp>
        <p:nvGrpSpPr>
          <p:cNvPr id="16388" name="Group 8"/>
          <p:cNvGrpSpPr>
            <a:grpSpLocks/>
          </p:cNvGrpSpPr>
          <p:nvPr/>
        </p:nvGrpSpPr>
        <p:grpSpPr bwMode="auto">
          <a:xfrm>
            <a:off x="1917201" y="5629728"/>
            <a:ext cx="1587087" cy="609600"/>
            <a:chOff x="600075" y="5651500"/>
            <a:chExt cx="1190625" cy="609600"/>
          </a:xfrm>
        </p:grpSpPr>
        <p:pic>
          <p:nvPicPr>
            <p:cNvPr id="16444" name="Picture 12" descr="relational.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47700" y="5651500"/>
              <a:ext cx="11430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445" name="Text Box 8"/>
            <p:cNvSpPr txBox="1">
              <a:spLocks noChangeArrowheads="1"/>
            </p:cNvSpPr>
            <p:nvPr/>
          </p:nvSpPr>
          <p:spPr bwMode="auto">
            <a:xfrm>
              <a:off x="600075" y="5867400"/>
              <a:ext cx="940402"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3000">
                  <a:solidFill>
                    <a:schemeClr val="bg1"/>
                  </a:solidFill>
                  <a:latin typeface="Arial" charset="0"/>
                </a:defRPr>
              </a:lvl1pPr>
              <a:lvl2pPr marL="742950" indent="-285750" eaLnBrk="0" hangingPunct="0">
                <a:defRPr sz="3000">
                  <a:solidFill>
                    <a:schemeClr val="bg1"/>
                  </a:solidFill>
                  <a:latin typeface="Arial" charset="0"/>
                </a:defRPr>
              </a:lvl2pPr>
              <a:lvl3pPr marL="1143000" indent="-228600" eaLnBrk="0" hangingPunct="0">
                <a:defRPr sz="3000">
                  <a:solidFill>
                    <a:schemeClr val="bg1"/>
                  </a:solidFill>
                  <a:latin typeface="Arial" charset="0"/>
                </a:defRPr>
              </a:lvl3pPr>
              <a:lvl4pPr marL="1600200" indent="-228600" eaLnBrk="0" hangingPunct="0">
                <a:defRPr sz="3000">
                  <a:solidFill>
                    <a:schemeClr val="bg1"/>
                  </a:solidFill>
                  <a:latin typeface="Arial" charset="0"/>
                </a:defRPr>
              </a:lvl4pPr>
              <a:lvl5pPr marL="2057400" indent="-228600" eaLnBrk="0" hangingPunct="0">
                <a:defRPr sz="3000">
                  <a:solidFill>
                    <a:schemeClr val="bg1"/>
                  </a:solidFill>
                  <a:latin typeface="Arial" charset="0"/>
                </a:defRPr>
              </a:lvl5pPr>
              <a:lvl6pPr marL="2514600" indent="-228600" eaLnBrk="0" fontAlgn="base" hangingPunct="0">
                <a:spcBef>
                  <a:spcPct val="0"/>
                </a:spcBef>
                <a:spcAft>
                  <a:spcPct val="0"/>
                </a:spcAft>
                <a:defRPr sz="3000">
                  <a:solidFill>
                    <a:schemeClr val="bg1"/>
                  </a:solidFill>
                  <a:latin typeface="Arial" charset="0"/>
                </a:defRPr>
              </a:lvl6pPr>
              <a:lvl7pPr marL="2971800" indent="-228600" eaLnBrk="0" fontAlgn="base" hangingPunct="0">
                <a:spcBef>
                  <a:spcPct val="0"/>
                </a:spcBef>
                <a:spcAft>
                  <a:spcPct val="0"/>
                </a:spcAft>
                <a:defRPr sz="3000">
                  <a:solidFill>
                    <a:schemeClr val="bg1"/>
                  </a:solidFill>
                  <a:latin typeface="Arial" charset="0"/>
                </a:defRPr>
              </a:lvl7pPr>
              <a:lvl8pPr marL="3429000" indent="-228600" eaLnBrk="0" fontAlgn="base" hangingPunct="0">
                <a:spcBef>
                  <a:spcPct val="0"/>
                </a:spcBef>
                <a:spcAft>
                  <a:spcPct val="0"/>
                </a:spcAft>
                <a:defRPr sz="3000">
                  <a:solidFill>
                    <a:schemeClr val="bg1"/>
                  </a:solidFill>
                  <a:latin typeface="Arial" charset="0"/>
                </a:defRPr>
              </a:lvl8pPr>
              <a:lvl9pPr marL="3886200" indent="-228600" eaLnBrk="0" fontAlgn="base" hangingPunct="0">
                <a:spcBef>
                  <a:spcPct val="0"/>
                </a:spcBef>
                <a:spcAft>
                  <a:spcPct val="0"/>
                </a:spcAft>
                <a:defRPr sz="3000">
                  <a:solidFill>
                    <a:schemeClr val="bg1"/>
                  </a:solidFill>
                  <a:latin typeface="Arial" charset="0"/>
                </a:defRPr>
              </a:lvl9pPr>
            </a:lstStyle>
            <a:p>
              <a:pPr eaLnBrk="1" hangingPunct="1"/>
              <a:r>
                <a:rPr lang="en-US" sz="1200" b="1">
                  <a:solidFill>
                    <a:schemeClr val="tx1"/>
                  </a:solidFill>
                </a:rPr>
                <a:t>Customers DB</a:t>
              </a:r>
            </a:p>
          </p:txBody>
        </p:sp>
      </p:grpSp>
      <p:grpSp>
        <p:nvGrpSpPr>
          <p:cNvPr id="8" name="Group 7"/>
          <p:cNvGrpSpPr>
            <a:grpSpLocks/>
          </p:cNvGrpSpPr>
          <p:nvPr/>
        </p:nvGrpSpPr>
        <p:grpSpPr bwMode="auto">
          <a:xfrm>
            <a:off x="2742485" y="1502228"/>
            <a:ext cx="8009498" cy="4235450"/>
            <a:chOff x="1219200" y="1524000"/>
            <a:chExt cx="6008687" cy="4235450"/>
          </a:xfrm>
        </p:grpSpPr>
        <p:sp>
          <p:nvSpPr>
            <p:cNvPr id="16424" name="Line 40"/>
            <p:cNvSpPr>
              <a:spLocks noChangeShapeType="1"/>
            </p:cNvSpPr>
            <p:nvPr/>
          </p:nvSpPr>
          <p:spPr bwMode="auto">
            <a:xfrm flipV="1">
              <a:off x="1219200" y="5151120"/>
              <a:ext cx="0" cy="563881"/>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425" name="Line 41"/>
            <p:cNvSpPr>
              <a:spLocks noChangeShapeType="1"/>
            </p:cNvSpPr>
            <p:nvPr/>
          </p:nvSpPr>
          <p:spPr bwMode="auto">
            <a:xfrm flipV="1">
              <a:off x="2846386" y="5151120"/>
              <a:ext cx="11113" cy="56388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426" name="Line 42"/>
            <p:cNvSpPr>
              <a:spLocks noChangeShapeType="1"/>
            </p:cNvSpPr>
            <p:nvPr/>
          </p:nvSpPr>
          <p:spPr bwMode="auto">
            <a:xfrm flipH="1" flipV="1">
              <a:off x="3951287" y="5063647"/>
              <a:ext cx="642938" cy="69421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427" name="Line 43"/>
            <p:cNvSpPr>
              <a:spLocks noChangeShapeType="1"/>
            </p:cNvSpPr>
            <p:nvPr/>
          </p:nvSpPr>
          <p:spPr bwMode="auto">
            <a:xfrm flipV="1">
              <a:off x="4581525" y="5063648"/>
              <a:ext cx="687386" cy="69580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 name="Line 44"/>
            <p:cNvSpPr>
              <a:spLocks noChangeShapeType="1"/>
            </p:cNvSpPr>
            <p:nvPr/>
          </p:nvSpPr>
          <p:spPr bwMode="auto">
            <a:xfrm flipH="1" flipV="1">
              <a:off x="6527800" y="5063647"/>
              <a:ext cx="3176" cy="673577"/>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429" name="Line 45"/>
            <p:cNvSpPr>
              <a:spLocks noChangeShapeType="1"/>
            </p:cNvSpPr>
            <p:nvPr/>
          </p:nvSpPr>
          <p:spPr bwMode="auto">
            <a:xfrm flipH="1" flipV="1">
              <a:off x="1817686" y="1524000"/>
              <a:ext cx="11113" cy="3810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 name="Line 46"/>
            <p:cNvSpPr>
              <a:spLocks noChangeShapeType="1"/>
            </p:cNvSpPr>
            <p:nvPr/>
          </p:nvSpPr>
          <p:spPr bwMode="auto">
            <a:xfrm flipH="1" flipV="1">
              <a:off x="5627686" y="3429000"/>
              <a:ext cx="920751" cy="12954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431" name="Line 47"/>
            <p:cNvSpPr>
              <a:spLocks noChangeShapeType="1"/>
            </p:cNvSpPr>
            <p:nvPr/>
          </p:nvSpPr>
          <p:spPr bwMode="auto">
            <a:xfrm flipV="1">
              <a:off x="1277937" y="3505200"/>
              <a:ext cx="1149352" cy="111037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432" name="Line 48"/>
            <p:cNvSpPr>
              <a:spLocks noChangeShapeType="1"/>
            </p:cNvSpPr>
            <p:nvPr/>
          </p:nvSpPr>
          <p:spPr bwMode="auto">
            <a:xfrm flipH="1" flipV="1">
              <a:off x="2808287" y="3505200"/>
              <a:ext cx="24606" cy="12192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433" name="Line 54"/>
            <p:cNvSpPr>
              <a:spLocks noChangeShapeType="1"/>
            </p:cNvSpPr>
            <p:nvPr/>
          </p:nvSpPr>
          <p:spPr bwMode="auto">
            <a:xfrm flipV="1">
              <a:off x="3951287" y="3429000"/>
              <a:ext cx="1295400" cy="12954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434" name="Line 55"/>
            <p:cNvSpPr>
              <a:spLocks noChangeShapeType="1"/>
            </p:cNvSpPr>
            <p:nvPr/>
          </p:nvSpPr>
          <p:spPr bwMode="auto">
            <a:xfrm flipV="1">
              <a:off x="5246687" y="3352800"/>
              <a:ext cx="228600" cy="13716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435" name="Line 56"/>
            <p:cNvSpPr>
              <a:spLocks noChangeShapeType="1"/>
            </p:cNvSpPr>
            <p:nvPr/>
          </p:nvSpPr>
          <p:spPr bwMode="auto">
            <a:xfrm flipV="1">
              <a:off x="5894387" y="1524000"/>
              <a:ext cx="190500" cy="4572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436" name="Line 57"/>
            <p:cNvSpPr>
              <a:spLocks noChangeShapeType="1"/>
            </p:cNvSpPr>
            <p:nvPr/>
          </p:nvSpPr>
          <p:spPr bwMode="auto">
            <a:xfrm flipH="1" flipV="1">
              <a:off x="1893887" y="2408237"/>
              <a:ext cx="577055" cy="715963"/>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437" name="Line 58"/>
            <p:cNvSpPr>
              <a:spLocks noChangeShapeType="1"/>
            </p:cNvSpPr>
            <p:nvPr/>
          </p:nvSpPr>
          <p:spPr bwMode="auto">
            <a:xfrm flipV="1">
              <a:off x="2655887" y="2209800"/>
              <a:ext cx="609600" cy="93900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438" name="Line 59"/>
            <p:cNvSpPr>
              <a:spLocks noChangeShapeType="1"/>
            </p:cNvSpPr>
            <p:nvPr/>
          </p:nvSpPr>
          <p:spPr bwMode="auto">
            <a:xfrm flipV="1">
              <a:off x="2808287" y="2332035"/>
              <a:ext cx="2743200" cy="884239"/>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439" name="Line 60"/>
            <p:cNvSpPr>
              <a:spLocks noChangeShapeType="1"/>
            </p:cNvSpPr>
            <p:nvPr/>
          </p:nvSpPr>
          <p:spPr bwMode="auto">
            <a:xfrm flipH="1" flipV="1">
              <a:off x="4408488" y="2332036"/>
              <a:ext cx="1066799" cy="792163"/>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440" name="Line 61"/>
            <p:cNvSpPr>
              <a:spLocks noChangeShapeType="1"/>
            </p:cNvSpPr>
            <p:nvPr/>
          </p:nvSpPr>
          <p:spPr bwMode="auto">
            <a:xfrm flipV="1">
              <a:off x="5475287" y="2057400"/>
              <a:ext cx="1752600" cy="10668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441" name="Line 62"/>
            <p:cNvSpPr>
              <a:spLocks noChangeShapeType="1"/>
            </p:cNvSpPr>
            <p:nvPr/>
          </p:nvSpPr>
          <p:spPr bwMode="auto">
            <a:xfrm flipH="1" flipV="1">
              <a:off x="6237287" y="1524000"/>
              <a:ext cx="609600" cy="4572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442" name="Line 63"/>
            <p:cNvSpPr>
              <a:spLocks noChangeShapeType="1"/>
            </p:cNvSpPr>
            <p:nvPr/>
          </p:nvSpPr>
          <p:spPr bwMode="auto">
            <a:xfrm flipV="1">
              <a:off x="3265487" y="1524000"/>
              <a:ext cx="533400" cy="4572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443" name="Line 64"/>
            <p:cNvSpPr>
              <a:spLocks noChangeShapeType="1"/>
            </p:cNvSpPr>
            <p:nvPr/>
          </p:nvSpPr>
          <p:spPr bwMode="auto">
            <a:xfrm flipH="1" flipV="1">
              <a:off x="3951287" y="1524000"/>
              <a:ext cx="457200" cy="4572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16391" name="Rectangle 2"/>
          <p:cNvSpPr>
            <a:spLocks noGrp="1"/>
          </p:cNvSpPr>
          <p:nvPr>
            <p:ph type="title"/>
          </p:nvPr>
        </p:nvSpPr>
        <p:spPr>
          <a:xfrm>
            <a:off x="306000" y="432000"/>
            <a:ext cx="11274663" cy="685800"/>
          </a:xfrm>
        </p:spPr>
        <p:txBody>
          <a:bodyPr>
            <a:normAutofit fontScale="90000"/>
          </a:bodyPr>
          <a:lstStyle/>
          <a:p>
            <a:pPr eaLnBrk="1" hangingPunct="1"/>
            <a:r>
              <a:rPr lang="en-US" dirty="0" smtClean="0"/>
              <a:t>Data Abstraction Reference Architecture </a:t>
            </a:r>
            <a:br>
              <a:rPr lang="en-US" dirty="0" smtClean="0"/>
            </a:br>
            <a:r>
              <a:rPr lang="en-US" sz="1700" dirty="0" smtClean="0"/>
              <a:t>Layered Architecture View</a:t>
            </a:r>
          </a:p>
        </p:txBody>
      </p:sp>
      <p:grpSp>
        <p:nvGrpSpPr>
          <p:cNvPr id="16392" name="Group 12"/>
          <p:cNvGrpSpPr>
            <a:grpSpLocks/>
          </p:cNvGrpSpPr>
          <p:nvPr/>
        </p:nvGrpSpPr>
        <p:grpSpPr bwMode="auto">
          <a:xfrm>
            <a:off x="9454807" y="5655128"/>
            <a:ext cx="751221" cy="795338"/>
            <a:chOff x="4272" y="3696"/>
            <a:chExt cx="355" cy="501"/>
          </a:xfrm>
        </p:grpSpPr>
        <p:pic>
          <p:nvPicPr>
            <p:cNvPr id="16422" name="Picture 31" descr="xml.png"/>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272" y="3696"/>
              <a:ext cx="355" cy="5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423" name="Text Box 14"/>
            <p:cNvSpPr txBox="1">
              <a:spLocks noChangeArrowheads="1"/>
            </p:cNvSpPr>
            <p:nvPr/>
          </p:nvSpPr>
          <p:spPr bwMode="auto">
            <a:xfrm>
              <a:off x="4293" y="3800"/>
              <a:ext cx="316"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3000">
                  <a:solidFill>
                    <a:schemeClr val="bg1"/>
                  </a:solidFill>
                  <a:latin typeface="Arial" charset="0"/>
                </a:defRPr>
              </a:lvl1pPr>
              <a:lvl2pPr marL="742950" indent="-285750" eaLnBrk="0" hangingPunct="0">
                <a:defRPr sz="3000">
                  <a:solidFill>
                    <a:schemeClr val="bg1"/>
                  </a:solidFill>
                  <a:latin typeface="Arial" charset="0"/>
                </a:defRPr>
              </a:lvl2pPr>
              <a:lvl3pPr marL="1143000" indent="-228600" eaLnBrk="0" hangingPunct="0">
                <a:defRPr sz="3000">
                  <a:solidFill>
                    <a:schemeClr val="bg1"/>
                  </a:solidFill>
                  <a:latin typeface="Arial" charset="0"/>
                </a:defRPr>
              </a:lvl3pPr>
              <a:lvl4pPr marL="1600200" indent="-228600" eaLnBrk="0" hangingPunct="0">
                <a:defRPr sz="3000">
                  <a:solidFill>
                    <a:schemeClr val="bg1"/>
                  </a:solidFill>
                  <a:latin typeface="Arial" charset="0"/>
                </a:defRPr>
              </a:lvl4pPr>
              <a:lvl5pPr marL="2057400" indent="-228600" eaLnBrk="0" hangingPunct="0">
                <a:defRPr sz="3000">
                  <a:solidFill>
                    <a:schemeClr val="bg1"/>
                  </a:solidFill>
                  <a:latin typeface="Arial" charset="0"/>
                </a:defRPr>
              </a:lvl5pPr>
              <a:lvl6pPr marL="2514600" indent="-228600" eaLnBrk="0" fontAlgn="base" hangingPunct="0">
                <a:spcBef>
                  <a:spcPct val="0"/>
                </a:spcBef>
                <a:spcAft>
                  <a:spcPct val="0"/>
                </a:spcAft>
                <a:defRPr sz="3000">
                  <a:solidFill>
                    <a:schemeClr val="bg1"/>
                  </a:solidFill>
                  <a:latin typeface="Arial" charset="0"/>
                </a:defRPr>
              </a:lvl6pPr>
              <a:lvl7pPr marL="2971800" indent="-228600" eaLnBrk="0" fontAlgn="base" hangingPunct="0">
                <a:spcBef>
                  <a:spcPct val="0"/>
                </a:spcBef>
                <a:spcAft>
                  <a:spcPct val="0"/>
                </a:spcAft>
                <a:defRPr sz="3000">
                  <a:solidFill>
                    <a:schemeClr val="bg1"/>
                  </a:solidFill>
                  <a:latin typeface="Arial" charset="0"/>
                </a:defRPr>
              </a:lvl7pPr>
              <a:lvl8pPr marL="3429000" indent="-228600" eaLnBrk="0" fontAlgn="base" hangingPunct="0">
                <a:spcBef>
                  <a:spcPct val="0"/>
                </a:spcBef>
                <a:spcAft>
                  <a:spcPct val="0"/>
                </a:spcAft>
                <a:defRPr sz="3000">
                  <a:solidFill>
                    <a:schemeClr val="bg1"/>
                  </a:solidFill>
                  <a:latin typeface="Arial" charset="0"/>
                </a:defRPr>
              </a:lvl8pPr>
              <a:lvl9pPr marL="3886200" indent="-228600" eaLnBrk="0" fontAlgn="base" hangingPunct="0">
                <a:spcBef>
                  <a:spcPct val="0"/>
                </a:spcBef>
                <a:spcAft>
                  <a:spcPct val="0"/>
                </a:spcAft>
                <a:defRPr sz="3000">
                  <a:solidFill>
                    <a:schemeClr val="bg1"/>
                  </a:solidFill>
                  <a:latin typeface="Arial" charset="0"/>
                </a:defRPr>
              </a:lvl9pPr>
            </a:lstStyle>
            <a:p>
              <a:pPr algn="ctr" eaLnBrk="1" hangingPunct="1"/>
              <a:r>
                <a:rPr lang="en-US" sz="1000" b="1">
                  <a:solidFill>
                    <a:schemeClr val="tx1"/>
                  </a:solidFill>
                </a:rPr>
                <a:t>Product</a:t>
              </a:r>
            </a:p>
            <a:p>
              <a:pPr algn="ctr" eaLnBrk="1" hangingPunct="1"/>
              <a:r>
                <a:rPr lang="en-US" sz="1000" b="1">
                  <a:solidFill>
                    <a:schemeClr val="tx1"/>
                  </a:solidFill>
                </a:rPr>
                <a:t>Catalog</a:t>
              </a:r>
            </a:p>
          </p:txBody>
        </p:sp>
      </p:grpSp>
      <p:sp>
        <p:nvSpPr>
          <p:cNvPr id="16393" name="Rectangle 16"/>
          <p:cNvSpPr>
            <a:spLocks noChangeArrowheads="1"/>
          </p:cNvSpPr>
          <p:nvPr/>
        </p:nvSpPr>
        <p:spPr bwMode="auto">
          <a:xfrm>
            <a:off x="490939" y="1665742"/>
            <a:ext cx="11437605" cy="3875087"/>
          </a:xfrm>
          <a:prstGeom prst="rect">
            <a:avLst/>
          </a:prstGeom>
          <a:noFill/>
          <a:ln w="6350">
            <a:solidFill>
              <a:schemeClr val="tx1"/>
            </a:solidFill>
            <a:miter lim="800000"/>
            <a:headEnd/>
            <a:tailEnd/>
          </a:ln>
          <a:effectLst/>
          <a:extLst>
            <a:ext uri="{909E8E84-426E-40DD-AFC4-6F175D3DCCD1}">
              <a14:hiddenFill xmlns:a14="http://schemas.microsoft.com/office/drawing/2010/main">
                <a:solidFill>
                  <a:srgbClr val="00B8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6" name="Group 5"/>
          <p:cNvGrpSpPr>
            <a:grpSpLocks/>
          </p:cNvGrpSpPr>
          <p:nvPr/>
        </p:nvGrpSpPr>
        <p:grpSpPr bwMode="auto">
          <a:xfrm>
            <a:off x="480548" y="4156528"/>
            <a:ext cx="11452417" cy="1384300"/>
            <a:chOff x="357188" y="4038600"/>
            <a:chExt cx="8591550" cy="1524000"/>
          </a:xfrm>
        </p:grpSpPr>
        <p:sp>
          <p:nvSpPr>
            <p:cNvPr id="16415" name="Rectangle 21"/>
            <p:cNvSpPr>
              <a:spLocks noChangeArrowheads="1"/>
            </p:cNvSpPr>
            <p:nvPr/>
          </p:nvSpPr>
          <p:spPr bwMode="auto">
            <a:xfrm rot="5400000">
              <a:off x="3897313" y="511175"/>
              <a:ext cx="1524000" cy="8578850"/>
            </a:xfrm>
            <a:prstGeom prst="rect">
              <a:avLst/>
            </a:prstGeom>
            <a:solidFill>
              <a:srgbClr val="333333">
                <a:alpha val="39607"/>
              </a:srgbClr>
            </a:solidFill>
            <a:ln>
              <a:noFill/>
            </a:ln>
            <a:effectLst/>
            <a:extLs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416" name="Oval 22"/>
            <p:cNvSpPr>
              <a:spLocks noChangeArrowheads="1"/>
            </p:cNvSpPr>
            <p:nvPr/>
          </p:nvSpPr>
          <p:spPr bwMode="auto">
            <a:xfrm>
              <a:off x="3071814" y="4519863"/>
              <a:ext cx="1087438" cy="609600"/>
            </a:xfrm>
            <a:prstGeom prst="ellipse">
              <a:avLst/>
            </a:prstGeom>
            <a:solidFill>
              <a:srgbClr val="33689C"/>
            </a:solidFill>
            <a:ln w="28575" algn="ctr">
              <a:solidFill>
                <a:srgbClr val="04376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nchor="ctr"/>
            <a:lstStyle/>
            <a:p>
              <a:pPr algn="ctr"/>
              <a:r>
                <a:rPr lang="en-US" sz="1200" b="1">
                  <a:solidFill>
                    <a:schemeClr val="bg1"/>
                  </a:solidFill>
                </a:rPr>
                <a:t>purchase</a:t>
              </a:r>
              <a:endParaRPr lang="en-US" sz="1100" b="1">
                <a:solidFill>
                  <a:schemeClr val="bg1"/>
                </a:solidFill>
              </a:endParaRPr>
            </a:p>
            <a:p>
              <a:pPr algn="ctr"/>
              <a:r>
                <a:rPr lang="en-US" sz="1200" b="1">
                  <a:solidFill>
                    <a:schemeClr val="bg1"/>
                  </a:solidFill>
                </a:rPr>
                <a:t>orders</a:t>
              </a:r>
              <a:endParaRPr lang="en-US" sz="1100" b="1">
                <a:solidFill>
                  <a:schemeClr val="bg1"/>
                </a:solidFill>
              </a:endParaRPr>
            </a:p>
          </p:txBody>
        </p:sp>
        <p:sp>
          <p:nvSpPr>
            <p:cNvPr id="16428" name="Oval 23"/>
            <p:cNvSpPr>
              <a:spLocks noChangeArrowheads="1"/>
            </p:cNvSpPr>
            <p:nvPr/>
          </p:nvSpPr>
          <p:spPr bwMode="auto">
            <a:xfrm>
              <a:off x="4311651" y="4519220"/>
              <a:ext cx="990600" cy="609949"/>
            </a:xfrm>
            <a:prstGeom prst="ellipse">
              <a:avLst/>
            </a:prstGeom>
            <a:solidFill>
              <a:srgbClr val="33689C"/>
            </a:solidFill>
            <a:ln w="28575" algn="ctr">
              <a:solidFill>
                <a:srgbClr val="04376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nchor="ctr"/>
            <a:lstStyle/>
            <a:p>
              <a:pPr algn="ctr">
                <a:defRPr/>
              </a:pPr>
              <a:r>
                <a:rPr lang="en-US" sz="1200" b="1" dirty="0">
                  <a:solidFill>
                    <a:schemeClr val="bg1"/>
                  </a:solidFill>
                </a:rPr>
                <a:t>orders</a:t>
              </a:r>
              <a:endParaRPr lang="en-US" sz="1050" b="1" dirty="0">
                <a:solidFill>
                  <a:schemeClr val="bg1"/>
                </a:solidFill>
              </a:endParaRPr>
            </a:p>
          </p:txBody>
        </p:sp>
        <p:sp>
          <p:nvSpPr>
            <p:cNvPr id="16418" name="Oval 24"/>
            <p:cNvSpPr>
              <a:spLocks noChangeArrowheads="1"/>
            </p:cNvSpPr>
            <p:nvPr/>
          </p:nvSpPr>
          <p:spPr bwMode="auto">
            <a:xfrm>
              <a:off x="5468939" y="4519863"/>
              <a:ext cx="1270000" cy="609600"/>
            </a:xfrm>
            <a:prstGeom prst="ellipse">
              <a:avLst/>
            </a:prstGeom>
            <a:solidFill>
              <a:srgbClr val="33689C"/>
            </a:solidFill>
            <a:ln w="28575" algn="ctr">
              <a:solidFill>
                <a:srgbClr val="04376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nchor="ctr"/>
            <a:lstStyle/>
            <a:p>
              <a:pPr algn="ctr"/>
              <a:r>
                <a:rPr lang="en-US" sz="1200" b="1">
                  <a:solidFill>
                    <a:schemeClr val="bg1"/>
                  </a:solidFill>
                </a:rPr>
                <a:t>orderdetails</a:t>
              </a:r>
              <a:endParaRPr lang="en-US" sz="1000" b="1">
                <a:solidFill>
                  <a:schemeClr val="bg1"/>
                </a:solidFill>
              </a:endParaRPr>
            </a:p>
          </p:txBody>
        </p:sp>
        <p:sp>
          <p:nvSpPr>
            <p:cNvPr id="16430" name="Oval 25"/>
            <p:cNvSpPr>
              <a:spLocks noChangeArrowheads="1"/>
            </p:cNvSpPr>
            <p:nvPr/>
          </p:nvSpPr>
          <p:spPr bwMode="auto">
            <a:xfrm>
              <a:off x="6859588" y="4519220"/>
              <a:ext cx="990600" cy="609949"/>
            </a:xfrm>
            <a:prstGeom prst="ellipse">
              <a:avLst/>
            </a:prstGeom>
            <a:solidFill>
              <a:srgbClr val="33689C"/>
            </a:solidFill>
            <a:ln w="28575" algn="ctr">
              <a:solidFill>
                <a:srgbClr val="04376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nchor="ctr"/>
            <a:lstStyle/>
            <a:p>
              <a:pPr algn="ctr">
                <a:defRPr/>
              </a:pPr>
              <a:r>
                <a:rPr lang="en-US" sz="1200" b="1" dirty="0">
                  <a:solidFill>
                    <a:schemeClr val="bg1"/>
                  </a:solidFill>
                </a:rPr>
                <a:t>products</a:t>
              </a:r>
              <a:endParaRPr lang="en-US" sz="1050" b="1" dirty="0">
                <a:solidFill>
                  <a:schemeClr val="bg1"/>
                </a:solidFill>
              </a:endParaRPr>
            </a:p>
          </p:txBody>
        </p:sp>
        <p:sp>
          <p:nvSpPr>
            <p:cNvPr id="16420" name="Oval 26"/>
            <p:cNvSpPr>
              <a:spLocks noChangeArrowheads="1"/>
            </p:cNvSpPr>
            <p:nvPr/>
          </p:nvSpPr>
          <p:spPr bwMode="auto">
            <a:xfrm>
              <a:off x="1589088" y="4519863"/>
              <a:ext cx="1111252" cy="609600"/>
            </a:xfrm>
            <a:prstGeom prst="ellipse">
              <a:avLst/>
            </a:prstGeom>
            <a:solidFill>
              <a:srgbClr val="33689C"/>
            </a:solidFill>
            <a:ln w="28575" algn="ctr">
              <a:solidFill>
                <a:srgbClr val="04376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nchor="ctr"/>
            <a:lstStyle/>
            <a:p>
              <a:pPr algn="ctr"/>
              <a:r>
                <a:rPr lang="en-US" sz="1200" b="1" dirty="0">
                  <a:solidFill>
                    <a:schemeClr val="bg1"/>
                  </a:solidFill>
                </a:rPr>
                <a:t>customers</a:t>
              </a:r>
              <a:endParaRPr lang="en-US" sz="1000" b="1" dirty="0">
                <a:solidFill>
                  <a:schemeClr val="bg1"/>
                </a:solidFill>
              </a:endParaRPr>
            </a:p>
          </p:txBody>
        </p:sp>
        <p:sp>
          <p:nvSpPr>
            <p:cNvPr id="16421" name="Text Box 27"/>
            <p:cNvSpPr txBox="1">
              <a:spLocks noChangeArrowheads="1"/>
            </p:cNvSpPr>
            <p:nvPr/>
          </p:nvSpPr>
          <p:spPr bwMode="auto">
            <a:xfrm>
              <a:off x="357188" y="4519863"/>
              <a:ext cx="1249364" cy="711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3000">
                  <a:solidFill>
                    <a:schemeClr val="bg1"/>
                  </a:solidFill>
                  <a:latin typeface="Arial" charset="0"/>
                </a:defRPr>
              </a:lvl1pPr>
              <a:lvl2pPr marL="742950" indent="-285750" eaLnBrk="0" hangingPunct="0">
                <a:defRPr sz="3000">
                  <a:solidFill>
                    <a:schemeClr val="bg1"/>
                  </a:solidFill>
                  <a:latin typeface="Arial" charset="0"/>
                </a:defRPr>
              </a:lvl2pPr>
              <a:lvl3pPr marL="1143000" indent="-228600" eaLnBrk="0" hangingPunct="0">
                <a:defRPr sz="3000">
                  <a:solidFill>
                    <a:schemeClr val="bg1"/>
                  </a:solidFill>
                  <a:latin typeface="Arial" charset="0"/>
                </a:defRPr>
              </a:lvl3pPr>
              <a:lvl4pPr marL="1600200" indent="-228600" eaLnBrk="0" hangingPunct="0">
                <a:defRPr sz="3000">
                  <a:solidFill>
                    <a:schemeClr val="bg1"/>
                  </a:solidFill>
                  <a:latin typeface="Arial" charset="0"/>
                </a:defRPr>
              </a:lvl4pPr>
              <a:lvl5pPr marL="2057400" indent="-228600" eaLnBrk="0" hangingPunct="0">
                <a:defRPr sz="3000">
                  <a:solidFill>
                    <a:schemeClr val="bg1"/>
                  </a:solidFill>
                  <a:latin typeface="Arial" charset="0"/>
                </a:defRPr>
              </a:lvl5pPr>
              <a:lvl6pPr marL="2514600" indent="-228600" eaLnBrk="0" fontAlgn="base" hangingPunct="0">
                <a:spcBef>
                  <a:spcPct val="0"/>
                </a:spcBef>
                <a:spcAft>
                  <a:spcPct val="0"/>
                </a:spcAft>
                <a:defRPr sz="3000">
                  <a:solidFill>
                    <a:schemeClr val="bg1"/>
                  </a:solidFill>
                  <a:latin typeface="Arial" charset="0"/>
                </a:defRPr>
              </a:lvl6pPr>
              <a:lvl7pPr marL="2971800" indent="-228600" eaLnBrk="0" fontAlgn="base" hangingPunct="0">
                <a:spcBef>
                  <a:spcPct val="0"/>
                </a:spcBef>
                <a:spcAft>
                  <a:spcPct val="0"/>
                </a:spcAft>
                <a:defRPr sz="3000">
                  <a:solidFill>
                    <a:schemeClr val="bg1"/>
                  </a:solidFill>
                  <a:latin typeface="Arial" charset="0"/>
                </a:defRPr>
              </a:lvl7pPr>
              <a:lvl8pPr marL="3429000" indent="-228600" eaLnBrk="0" fontAlgn="base" hangingPunct="0">
                <a:spcBef>
                  <a:spcPct val="0"/>
                </a:spcBef>
                <a:spcAft>
                  <a:spcPct val="0"/>
                </a:spcAft>
                <a:defRPr sz="3000">
                  <a:solidFill>
                    <a:schemeClr val="bg1"/>
                  </a:solidFill>
                  <a:latin typeface="Arial" charset="0"/>
                </a:defRPr>
              </a:lvl8pPr>
              <a:lvl9pPr marL="3886200" indent="-228600" eaLnBrk="0" fontAlgn="base" hangingPunct="0">
                <a:spcBef>
                  <a:spcPct val="0"/>
                </a:spcBef>
                <a:spcAft>
                  <a:spcPct val="0"/>
                </a:spcAft>
                <a:defRPr sz="3000">
                  <a:solidFill>
                    <a:schemeClr val="bg1"/>
                  </a:solidFill>
                  <a:latin typeface="Arial" charset="0"/>
                </a:defRPr>
              </a:lvl9pPr>
            </a:lstStyle>
            <a:p>
              <a:pPr algn="ctr" eaLnBrk="1" hangingPunct="1"/>
              <a:r>
                <a:rPr lang="en-US" sz="1800" b="1" i="1">
                  <a:solidFill>
                    <a:srgbClr val="0F384C"/>
                  </a:solidFill>
                </a:rPr>
                <a:t>Physical Layer</a:t>
              </a:r>
            </a:p>
          </p:txBody>
        </p:sp>
      </p:grpSp>
      <p:sp>
        <p:nvSpPr>
          <p:cNvPr id="16395" name="Text Box 36"/>
          <p:cNvSpPr txBox="1">
            <a:spLocks noChangeArrowheads="1"/>
          </p:cNvSpPr>
          <p:nvPr/>
        </p:nvSpPr>
        <p:spPr bwMode="auto">
          <a:xfrm>
            <a:off x="101574" y="5540828"/>
            <a:ext cx="1912968"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3000">
                <a:solidFill>
                  <a:schemeClr val="bg1"/>
                </a:solidFill>
                <a:latin typeface="Arial" charset="0"/>
              </a:defRPr>
            </a:lvl1pPr>
            <a:lvl2pPr marL="742950" indent="-285750" eaLnBrk="0" hangingPunct="0">
              <a:defRPr sz="3000">
                <a:solidFill>
                  <a:schemeClr val="bg1"/>
                </a:solidFill>
                <a:latin typeface="Arial" charset="0"/>
              </a:defRPr>
            </a:lvl2pPr>
            <a:lvl3pPr marL="1143000" indent="-228600" eaLnBrk="0" hangingPunct="0">
              <a:defRPr sz="3000">
                <a:solidFill>
                  <a:schemeClr val="bg1"/>
                </a:solidFill>
                <a:latin typeface="Arial" charset="0"/>
              </a:defRPr>
            </a:lvl3pPr>
            <a:lvl4pPr marL="1600200" indent="-228600" eaLnBrk="0" hangingPunct="0">
              <a:defRPr sz="3000">
                <a:solidFill>
                  <a:schemeClr val="bg1"/>
                </a:solidFill>
                <a:latin typeface="Arial" charset="0"/>
              </a:defRPr>
            </a:lvl4pPr>
            <a:lvl5pPr marL="2057400" indent="-228600" eaLnBrk="0" hangingPunct="0">
              <a:defRPr sz="3000">
                <a:solidFill>
                  <a:schemeClr val="bg1"/>
                </a:solidFill>
                <a:latin typeface="Arial" charset="0"/>
              </a:defRPr>
            </a:lvl5pPr>
            <a:lvl6pPr marL="2514600" indent="-228600" eaLnBrk="0" fontAlgn="base" hangingPunct="0">
              <a:spcBef>
                <a:spcPct val="0"/>
              </a:spcBef>
              <a:spcAft>
                <a:spcPct val="0"/>
              </a:spcAft>
              <a:defRPr sz="3000">
                <a:solidFill>
                  <a:schemeClr val="bg1"/>
                </a:solidFill>
                <a:latin typeface="Arial" charset="0"/>
              </a:defRPr>
            </a:lvl6pPr>
            <a:lvl7pPr marL="2971800" indent="-228600" eaLnBrk="0" fontAlgn="base" hangingPunct="0">
              <a:spcBef>
                <a:spcPct val="0"/>
              </a:spcBef>
              <a:spcAft>
                <a:spcPct val="0"/>
              </a:spcAft>
              <a:defRPr sz="3000">
                <a:solidFill>
                  <a:schemeClr val="bg1"/>
                </a:solidFill>
                <a:latin typeface="Arial" charset="0"/>
              </a:defRPr>
            </a:lvl7pPr>
            <a:lvl8pPr marL="3429000" indent="-228600" eaLnBrk="0" fontAlgn="base" hangingPunct="0">
              <a:spcBef>
                <a:spcPct val="0"/>
              </a:spcBef>
              <a:spcAft>
                <a:spcPct val="0"/>
              </a:spcAft>
              <a:defRPr sz="3000">
                <a:solidFill>
                  <a:schemeClr val="bg1"/>
                </a:solidFill>
                <a:latin typeface="Arial" charset="0"/>
              </a:defRPr>
            </a:lvl8pPr>
            <a:lvl9pPr marL="3886200" indent="-228600" eaLnBrk="0" fontAlgn="base" hangingPunct="0">
              <a:spcBef>
                <a:spcPct val="0"/>
              </a:spcBef>
              <a:spcAft>
                <a:spcPct val="0"/>
              </a:spcAft>
              <a:defRPr sz="3000">
                <a:solidFill>
                  <a:schemeClr val="bg1"/>
                </a:solidFill>
                <a:latin typeface="Arial" charset="0"/>
              </a:defRPr>
            </a:lvl9pPr>
          </a:lstStyle>
          <a:p>
            <a:pPr algn="ctr" eaLnBrk="1" hangingPunct="1"/>
            <a:r>
              <a:rPr lang="en-US" sz="1600" b="1" i="1">
                <a:solidFill>
                  <a:srgbClr val="0F384C"/>
                </a:solidFill>
              </a:rPr>
              <a:t>Data Sources</a:t>
            </a:r>
          </a:p>
        </p:txBody>
      </p:sp>
      <p:sp>
        <p:nvSpPr>
          <p:cNvPr id="16396" name="AutoShape 73"/>
          <p:cNvSpPr>
            <a:spLocks noChangeArrowheads="1"/>
          </p:cNvSpPr>
          <p:nvPr/>
        </p:nvSpPr>
        <p:spPr bwMode="auto">
          <a:xfrm rot="5400000">
            <a:off x="6170533" y="664187"/>
            <a:ext cx="457200" cy="1218883"/>
          </a:xfrm>
          <a:prstGeom prst="can">
            <a:avLst>
              <a:gd name="adj" fmla="val 31593"/>
            </a:avLst>
          </a:prstGeom>
          <a:solidFill>
            <a:srgbClr val="C0C0C0"/>
          </a:solidFill>
          <a:ln w="28575">
            <a:solidFill>
              <a:srgbClr val="4D4D4D"/>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vert="eaVert" wrap="none" anchor="ctr"/>
          <a:lstStyle/>
          <a:p>
            <a:pPr algn="ctr"/>
            <a:r>
              <a:rPr lang="en-US" sz="1400" b="1">
                <a:solidFill>
                  <a:schemeClr val="tx1"/>
                </a:solidFill>
              </a:rPr>
              <a:t>ESB/</a:t>
            </a:r>
            <a:br>
              <a:rPr lang="en-US" sz="1400" b="1">
                <a:solidFill>
                  <a:schemeClr val="tx1"/>
                </a:solidFill>
              </a:rPr>
            </a:br>
            <a:r>
              <a:rPr lang="en-US" sz="1400" b="1">
                <a:solidFill>
                  <a:schemeClr val="tx1"/>
                </a:solidFill>
              </a:rPr>
              <a:t>BPM</a:t>
            </a:r>
          </a:p>
        </p:txBody>
      </p:sp>
      <p:sp>
        <p:nvSpPr>
          <p:cNvPr id="16397" name="Rectangle 74"/>
          <p:cNvSpPr>
            <a:spLocks noChangeArrowheads="1"/>
          </p:cNvSpPr>
          <p:nvPr/>
        </p:nvSpPr>
        <p:spPr bwMode="auto">
          <a:xfrm>
            <a:off x="2742486" y="1045028"/>
            <a:ext cx="1523603" cy="457200"/>
          </a:xfrm>
          <a:prstGeom prst="rect">
            <a:avLst/>
          </a:prstGeom>
          <a:solidFill>
            <a:srgbClr val="C0C0C0"/>
          </a:solidFill>
          <a:ln w="28575" algn="ctr">
            <a:solidFill>
              <a:srgbClr val="043764"/>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1400" b="1">
                <a:solidFill>
                  <a:schemeClr val="tx1"/>
                </a:solidFill>
              </a:rPr>
              <a:t>BI Server</a:t>
            </a:r>
          </a:p>
        </p:txBody>
      </p:sp>
      <p:sp>
        <p:nvSpPr>
          <p:cNvPr id="16398" name="Line 75"/>
          <p:cNvSpPr>
            <a:spLocks noChangeShapeType="1"/>
          </p:cNvSpPr>
          <p:nvPr/>
        </p:nvSpPr>
        <p:spPr bwMode="auto">
          <a:xfrm flipV="1">
            <a:off x="7008574" y="1273628"/>
            <a:ext cx="1523603" cy="0"/>
          </a:xfrm>
          <a:prstGeom prst="line">
            <a:avLst/>
          </a:prstGeom>
          <a:noFill/>
          <a:ln w="19050">
            <a:solidFill>
              <a:srgbClr val="4D4D4D"/>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399" name="Rectangle 76"/>
          <p:cNvSpPr>
            <a:spLocks noChangeArrowheads="1"/>
          </p:cNvSpPr>
          <p:nvPr/>
        </p:nvSpPr>
        <p:spPr bwMode="auto">
          <a:xfrm>
            <a:off x="8532178" y="1045028"/>
            <a:ext cx="1523603" cy="457200"/>
          </a:xfrm>
          <a:prstGeom prst="rect">
            <a:avLst/>
          </a:prstGeom>
          <a:solidFill>
            <a:srgbClr val="C0C0C0"/>
          </a:solidFill>
          <a:ln w="28575" algn="ctr">
            <a:solidFill>
              <a:srgbClr val="043764"/>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1400" b="1">
                <a:solidFill>
                  <a:schemeClr val="tx1"/>
                </a:solidFill>
              </a:rPr>
              <a:t>App Server</a:t>
            </a:r>
          </a:p>
        </p:txBody>
      </p:sp>
      <p:sp>
        <p:nvSpPr>
          <p:cNvPr id="16400" name="Line 77"/>
          <p:cNvSpPr>
            <a:spLocks noChangeShapeType="1"/>
          </p:cNvSpPr>
          <p:nvPr/>
        </p:nvSpPr>
        <p:spPr bwMode="auto">
          <a:xfrm flipH="1" flipV="1">
            <a:off x="4266089" y="1273628"/>
            <a:ext cx="1523603" cy="0"/>
          </a:xfrm>
          <a:prstGeom prst="line">
            <a:avLst/>
          </a:prstGeom>
          <a:noFill/>
          <a:ln w="19050">
            <a:solidFill>
              <a:srgbClr val="4D4D4D"/>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4" name="Group 3"/>
          <p:cNvGrpSpPr>
            <a:grpSpLocks/>
          </p:cNvGrpSpPr>
          <p:nvPr/>
        </p:nvGrpSpPr>
        <p:grpSpPr bwMode="auto">
          <a:xfrm>
            <a:off x="484212" y="2873828"/>
            <a:ext cx="11435488" cy="1295400"/>
            <a:chOff x="369888" y="2895600"/>
            <a:chExt cx="8578850" cy="1143000"/>
          </a:xfrm>
        </p:grpSpPr>
        <p:sp>
          <p:nvSpPr>
            <p:cNvPr id="16411" name="Rectangle 29"/>
            <p:cNvSpPr>
              <a:spLocks noChangeArrowheads="1"/>
            </p:cNvSpPr>
            <p:nvPr/>
          </p:nvSpPr>
          <p:spPr bwMode="auto">
            <a:xfrm rot="5400000">
              <a:off x="4087813" y="-822325"/>
              <a:ext cx="1143000" cy="8578850"/>
            </a:xfrm>
            <a:prstGeom prst="rect">
              <a:avLst/>
            </a:prstGeom>
            <a:solidFill>
              <a:srgbClr val="4D4D4D">
                <a:alpha val="20000"/>
              </a:srgbClr>
            </a:solidFill>
            <a:ln>
              <a:noFill/>
            </a:ln>
            <a:effectLst/>
            <a:extLs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vert="eaVert" wrap="none" anchor="ctr"/>
            <a:lstStyle/>
            <a:p>
              <a:pPr algn="ctr"/>
              <a:endParaRPr lang="en-US" sz="1400">
                <a:solidFill>
                  <a:schemeClr val="tx1"/>
                </a:solidFill>
              </a:endParaRPr>
            </a:p>
          </p:txBody>
        </p:sp>
        <p:sp>
          <p:nvSpPr>
            <p:cNvPr id="16412" name="Text Box 80"/>
            <p:cNvSpPr txBox="1">
              <a:spLocks noChangeArrowheads="1"/>
            </p:cNvSpPr>
            <p:nvPr/>
          </p:nvSpPr>
          <p:spPr bwMode="auto">
            <a:xfrm>
              <a:off x="411618" y="3181954"/>
              <a:ext cx="1300163" cy="5702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3000">
                  <a:solidFill>
                    <a:schemeClr val="bg1"/>
                  </a:solidFill>
                  <a:latin typeface="Arial" charset="0"/>
                </a:defRPr>
              </a:lvl1pPr>
              <a:lvl2pPr marL="742950" indent="-285750" eaLnBrk="0" hangingPunct="0">
                <a:defRPr sz="3000">
                  <a:solidFill>
                    <a:schemeClr val="bg1"/>
                  </a:solidFill>
                  <a:latin typeface="Arial" charset="0"/>
                </a:defRPr>
              </a:lvl2pPr>
              <a:lvl3pPr marL="1143000" indent="-228600" eaLnBrk="0" hangingPunct="0">
                <a:defRPr sz="3000">
                  <a:solidFill>
                    <a:schemeClr val="bg1"/>
                  </a:solidFill>
                  <a:latin typeface="Arial" charset="0"/>
                </a:defRPr>
              </a:lvl3pPr>
              <a:lvl4pPr marL="1600200" indent="-228600" eaLnBrk="0" hangingPunct="0">
                <a:defRPr sz="3000">
                  <a:solidFill>
                    <a:schemeClr val="bg1"/>
                  </a:solidFill>
                  <a:latin typeface="Arial" charset="0"/>
                </a:defRPr>
              </a:lvl4pPr>
              <a:lvl5pPr marL="2057400" indent="-228600" eaLnBrk="0" hangingPunct="0">
                <a:defRPr sz="3000">
                  <a:solidFill>
                    <a:schemeClr val="bg1"/>
                  </a:solidFill>
                  <a:latin typeface="Arial" charset="0"/>
                </a:defRPr>
              </a:lvl5pPr>
              <a:lvl6pPr marL="2514600" indent="-228600" eaLnBrk="0" fontAlgn="base" hangingPunct="0">
                <a:spcBef>
                  <a:spcPct val="0"/>
                </a:spcBef>
                <a:spcAft>
                  <a:spcPct val="0"/>
                </a:spcAft>
                <a:defRPr sz="3000">
                  <a:solidFill>
                    <a:schemeClr val="bg1"/>
                  </a:solidFill>
                  <a:latin typeface="Arial" charset="0"/>
                </a:defRPr>
              </a:lvl6pPr>
              <a:lvl7pPr marL="2971800" indent="-228600" eaLnBrk="0" fontAlgn="base" hangingPunct="0">
                <a:spcBef>
                  <a:spcPct val="0"/>
                </a:spcBef>
                <a:spcAft>
                  <a:spcPct val="0"/>
                </a:spcAft>
                <a:defRPr sz="3000">
                  <a:solidFill>
                    <a:schemeClr val="bg1"/>
                  </a:solidFill>
                  <a:latin typeface="Arial" charset="0"/>
                </a:defRPr>
              </a:lvl7pPr>
              <a:lvl8pPr marL="3429000" indent="-228600" eaLnBrk="0" fontAlgn="base" hangingPunct="0">
                <a:spcBef>
                  <a:spcPct val="0"/>
                </a:spcBef>
                <a:spcAft>
                  <a:spcPct val="0"/>
                </a:spcAft>
                <a:defRPr sz="3000">
                  <a:solidFill>
                    <a:schemeClr val="bg1"/>
                  </a:solidFill>
                  <a:latin typeface="Arial" charset="0"/>
                </a:defRPr>
              </a:lvl8pPr>
              <a:lvl9pPr marL="3886200" indent="-228600" eaLnBrk="0" fontAlgn="base" hangingPunct="0">
                <a:spcBef>
                  <a:spcPct val="0"/>
                </a:spcBef>
                <a:spcAft>
                  <a:spcPct val="0"/>
                </a:spcAft>
                <a:defRPr sz="3000">
                  <a:solidFill>
                    <a:schemeClr val="bg1"/>
                  </a:solidFill>
                  <a:latin typeface="Arial" charset="0"/>
                </a:defRPr>
              </a:lvl9pPr>
            </a:lstStyle>
            <a:p>
              <a:pPr algn="ctr" eaLnBrk="1" hangingPunct="1"/>
              <a:r>
                <a:rPr lang="en-US" sz="1800" b="1" i="1">
                  <a:solidFill>
                    <a:srgbClr val="0F384C"/>
                  </a:solidFill>
                </a:rPr>
                <a:t>Business Layer</a:t>
              </a:r>
            </a:p>
          </p:txBody>
        </p:sp>
        <p:sp>
          <p:nvSpPr>
            <p:cNvPr id="16413" name="Oval 81"/>
            <p:cNvSpPr>
              <a:spLocks noChangeArrowheads="1"/>
            </p:cNvSpPr>
            <p:nvPr/>
          </p:nvSpPr>
          <p:spPr bwMode="auto">
            <a:xfrm>
              <a:off x="5867400" y="3048000"/>
              <a:ext cx="914400" cy="533400"/>
            </a:xfrm>
            <a:prstGeom prst="ellipse">
              <a:avLst/>
            </a:prstGeom>
            <a:solidFill>
              <a:srgbClr val="33689C"/>
            </a:solidFill>
            <a:ln w="28575" algn="ctr">
              <a:solidFill>
                <a:srgbClr val="04376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nchor="ctr"/>
            <a:lstStyle/>
            <a:p>
              <a:pPr algn="ctr"/>
              <a:r>
                <a:rPr lang="en-US" sz="1200" b="1">
                  <a:solidFill>
                    <a:schemeClr val="bg1"/>
                  </a:solidFill>
                </a:rPr>
                <a:t>Order</a:t>
              </a:r>
              <a:endParaRPr lang="en-US" sz="1000" b="1">
                <a:solidFill>
                  <a:schemeClr val="bg1"/>
                </a:solidFill>
              </a:endParaRPr>
            </a:p>
          </p:txBody>
        </p:sp>
        <p:sp>
          <p:nvSpPr>
            <p:cNvPr id="16414" name="Oval 82"/>
            <p:cNvSpPr>
              <a:spLocks noChangeArrowheads="1"/>
            </p:cNvSpPr>
            <p:nvPr/>
          </p:nvSpPr>
          <p:spPr bwMode="auto">
            <a:xfrm>
              <a:off x="3047999" y="3048000"/>
              <a:ext cx="1154113" cy="523875"/>
            </a:xfrm>
            <a:prstGeom prst="ellipse">
              <a:avLst/>
            </a:prstGeom>
            <a:solidFill>
              <a:srgbClr val="33689C"/>
            </a:solidFill>
            <a:ln w="28575" algn="ctr">
              <a:solidFill>
                <a:srgbClr val="04376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nchor="ctr"/>
            <a:lstStyle/>
            <a:p>
              <a:pPr algn="ctr"/>
              <a:r>
                <a:rPr lang="en-US" sz="1200" b="1" dirty="0">
                  <a:solidFill>
                    <a:schemeClr val="bg1"/>
                  </a:solidFill>
                </a:rPr>
                <a:t>Customer</a:t>
              </a:r>
              <a:endParaRPr lang="en-US" sz="1000" b="1" dirty="0">
                <a:solidFill>
                  <a:schemeClr val="bg1"/>
                </a:solidFill>
              </a:endParaRPr>
            </a:p>
          </p:txBody>
        </p:sp>
      </p:grpSp>
      <p:grpSp>
        <p:nvGrpSpPr>
          <p:cNvPr id="3" name="Group 2"/>
          <p:cNvGrpSpPr>
            <a:grpSpLocks/>
          </p:cNvGrpSpPr>
          <p:nvPr/>
        </p:nvGrpSpPr>
        <p:grpSpPr bwMode="auto">
          <a:xfrm>
            <a:off x="493056" y="1654628"/>
            <a:ext cx="11420674" cy="1219200"/>
            <a:chOff x="370680" y="1676400"/>
            <a:chExt cx="8567737" cy="1219200"/>
          </a:xfrm>
        </p:grpSpPr>
        <p:sp>
          <p:nvSpPr>
            <p:cNvPr id="16404" name="Rectangle 79"/>
            <p:cNvSpPr>
              <a:spLocks noChangeArrowheads="1"/>
            </p:cNvSpPr>
            <p:nvPr/>
          </p:nvSpPr>
          <p:spPr bwMode="auto">
            <a:xfrm rot="5400000">
              <a:off x="4044949" y="-1997869"/>
              <a:ext cx="1219200" cy="8567737"/>
            </a:xfrm>
            <a:prstGeom prst="rect">
              <a:avLst/>
            </a:prstGeom>
            <a:solidFill>
              <a:srgbClr val="333333">
                <a:alpha val="39607"/>
              </a:srgbClr>
            </a:solidFill>
            <a:ln>
              <a:noFill/>
            </a:ln>
            <a:effectLst/>
            <a:extLs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405" name="Text Box 67"/>
            <p:cNvSpPr txBox="1">
              <a:spLocks noChangeArrowheads="1"/>
            </p:cNvSpPr>
            <p:nvPr/>
          </p:nvSpPr>
          <p:spPr bwMode="auto">
            <a:xfrm>
              <a:off x="406399" y="2008870"/>
              <a:ext cx="1487488"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3000">
                  <a:solidFill>
                    <a:schemeClr val="bg1"/>
                  </a:solidFill>
                  <a:latin typeface="Arial" charset="0"/>
                </a:defRPr>
              </a:lvl1pPr>
              <a:lvl2pPr marL="742950" indent="-285750" eaLnBrk="0" hangingPunct="0">
                <a:defRPr sz="3000">
                  <a:solidFill>
                    <a:schemeClr val="bg1"/>
                  </a:solidFill>
                  <a:latin typeface="Arial" charset="0"/>
                </a:defRPr>
              </a:lvl2pPr>
              <a:lvl3pPr marL="1143000" indent="-228600" eaLnBrk="0" hangingPunct="0">
                <a:defRPr sz="3000">
                  <a:solidFill>
                    <a:schemeClr val="bg1"/>
                  </a:solidFill>
                  <a:latin typeface="Arial" charset="0"/>
                </a:defRPr>
              </a:lvl3pPr>
              <a:lvl4pPr marL="1600200" indent="-228600" eaLnBrk="0" hangingPunct="0">
                <a:defRPr sz="3000">
                  <a:solidFill>
                    <a:schemeClr val="bg1"/>
                  </a:solidFill>
                  <a:latin typeface="Arial" charset="0"/>
                </a:defRPr>
              </a:lvl4pPr>
              <a:lvl5pPr marL="2057400" indent="-228600" eaLnBrk="0" hangingPunct="0">
                <a:defRPr sz="3000">
                  <a:solidFill>
                    <a:schemeClr val="bg1"/>
                  </a:solidFill>
                  <a:latin typeface="Arial" charset="0"/>
                </a:defRPr>
              </a:lvl5pPr>
              <a:lvl6pPr marL="2514600" indent="-228600" eaLnBrk="0" fontAlgn="base" hangingPunct="0">
                <a:spcBef>
                  <a:spcPct val="0"/>
                </a:spcBef>
                <a:spcAft>
                  <a:spcPct val="0"/>
                </a:spcAft>
                <a:defRPr sz="3000">
                  <a:solidFill>
                    <a:schemeClr val="bg1"/>
                  </a:solidFill>
                  <a:latin typeface="Arial" charset="0"/>
                </a:defRPr>
              </a:lvl6pPr>
              <a:lvl7pPr marL="2971800" indent="-228600" eaLnBrk="0" fontAlgn="base" hangingPunct="0">
                <a:spcBef>
                  <a:spcPct val="0"/>
                </a:spcBef>
                <a:spcAft>
                  <a:spcPct val="0"/>
                </a:spcAft>
                <a:defRPr sz="3000">
                  <a:solidFill>
                    <a:schemeClr val="bg1"/>
                  </a:solidFill>
                  <a:latin typeface="Arial" charset="0"/>
                </a:defRPr>
              </a:lvl7pPr>
              <a:lvl8pPr marL="3429000" indent="-228600" eaLnBrk="0" fontAlgn="base" hangingPunct="0">
                <a:spcBef>
                  <a:spcPct val="0"/>
                </a:spcBef>
                <a:spcAft>
                  <a:spcPct val="0"/>
                </a:spcAft>
                <a:defRPr sz="3000">
                  <a:solidFill>
                    <a:schemeClr val="bg1"/>
                  </a:solidFill>
                  <a:latin typeface="Arial" charset="0"/>
                </a:defRPr>
              </a:lvl8pPr>
              <a:lvl9pPr marL="3886200" indent="-228600" eaLnBrk="0" fontAlgn="base" hangingPunct="0">
                <a:spcBef>
                  <a:spcPct val="0"/>
                </a:spcBef>
                <a:spcAft>
                  <a:spcPct val="0"/>
                </a:spcAft>
                <a:defRPr sz="3000">
                  <a:solidFill>
                    <a:schemeClr val="bg1"/>
                  </a:solidFill>
                  <a:latin typeface="Arial" charset="0"/>
                </a:defRPr>
              </a:lvl9pPr>
            </a:lstStyle>
            <a:p>
              <a:pPr algn="ctr" eaLnBrk="1" hangingPunct="1"/>
              <a:r>
                <a:rPr lang="en-US" sz="1800" b="1" i="1">
                  <a:solidFill>
                    <a:srgbClr val="0F384C"/>
                  </a:solidFill>
                </a:rPr>
                <a:t>Application Layer</a:t>
              </a:r>
            </a:p>
          </p:txBody>
        </p:sp>
        <p:sp>
          <p:nvSpPr>
            <p:cNvPr id="16410" name="Oval 68"/>
            <p:cNvSpPr>
              <a:spLocks noChangeArrowheads="1"/>
            </p:cNvSpPr>
            <p:nvPr/>
          </p:nvSpPr>
          <p:spPr bwMode="auto">
            <a:xfrm>
              <a:off x="2210592" y="1905000"/>
              <a:ext cx="1066800" cy="609600"/>
            </a:xfrm>
            <a:prstGeom prst="ellipse">
              <a:avLst/>
            </a:prstGeom>
            <a:solidFill>
              <a:srgbClr val="33689C"/>
            </a:solidFill>
            <a:ln w="28575" algn="ctr">
              <a:solidFill>
                <a:srgbClr val="04376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nchor="ctr"/>
            <a:lstStyle/>
            <a:p>
              <a:pPr algn="ctr">
                <a:defRPr/>
              </a:pPr>
              <a:r>
                <a:rPr lang="en-US" sz="1200" b="1" dirty="0">
                  <a:solidFill>
                    <a:schemeClr val="bg1"/>
                  </a:solidFill>
                </a:rPr>
                <a:t>Consumer</a:t>
              </a:r>
              <a:endParaRPr lang="en-US" sz="1050" b="1" dirty="0">
                <a:solidFill>
                  <a:schemeClr val="bg1"/>
                </a:solidFill>
              </a:endParaRPr>
            </a:p>
          </p:txBody>
        </p:sp>
        <p:sp>
          <p:nvSpPr>
            <p:cNvPr id="16407" name="Oval 69"/>
            <p:cNvSpPr>
              <a:spLocks noChangeArrowheads="1"/>
            </p:cNvSpPr>
            <p:nvPr/>
          </p:nvSpPr>
          <p:spPr bwMode="auto">
            <a:xfrm>
              <a:off x="6095999" y="1905000"/>
              <a:ext cx="990600" cy="609600"/>
            </a:xfrm>
            <a:prstGeom prst="ellipse">
              <a:avLst/>
            </a:prstGeom>
            <a:solidFill>
              <a:srgbClr val="33689C"/>
            </a:solidFill>
            <a:ln w="28575" algn="ctr">
              <a:solidFill>
                <a:srgbClr val="04376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nchor="ctr"/>
            <a:lstStyle/>
            <a:p>
              <a:pPr algn="ctr"/>
              <a:r>
                <a:rPr lang="en-US" sz="1200" b="1">
                  <a:solidFill>
                    <a:schemeClr val="bg1"/>
                  </a:solidFill>
                </a:rPr>
                <a:t>Buyer</a:t>
              </a:r>
              <a:endParaRPr lang="en-US" sz="1000" b="1">
                <a:solidFill>
                  <a:schemeClr val="bg1"/>
                </a:solidFill>
              </a:endParaRPr>
            </a:p>
          </p:txBody>
        </p:sp>
        <p:sp>
          <p:nvSpPr>
            <p:cNvPr id="16408" name="Oval 70"/>
            <p:cNvSpPr>
              <a:spLocks noChangeArrowheads="1"/>
            </p:cNvSpPr>
            <p:nvPr/>
          </p:nvSpPr>
          <p:spPr bwMode="auto">
            <a:xfrm>
              <a:off x="7374729" y="1905000"/>
              <a:ext cx="854869" cy="609600"/>
            </a:xfrm>
            <a:prstGeom prst="ellipse">
              <a:avLst/>
            </a:prstGeom>
            <a:solidFill>
              <a:srgbClr val="33689C"/>
            </a:solidFill>
            <a:ln w="28575" algn="ctr">
              <a:solidFill>
                <a:srgbClr val="04376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nchor="ctr"/>
            <a:lstStyle/>
            <a:p>
              <a:pPr algn="ctr"/>
              <a:r>
                <a:rPr lang="en-US" sz="1200" b="1">
                  <a:solidFill>
                    <a:srgbClr val="FFFFFF"/>
                  </a:solidFill>
                </a:rPr>
                <a:t>Order</a:t>
              </a:r>
              <a:endParaRPr lang="en-US" sz="1000" b="1">
                <a:solidFill>
                  <a:srgbClr val="FFFFFF"/>
                </a:solidFill>
              </a:endParaRPr>
            </a:p>
          </p:txBody>
        </p:sp>
        <p:sp>
          <p:nvSpPr>
            <p:cNvPr id="16409" name="Oval 71"/>
            <p:cNvSpPr>
              <a:spLocks noChangeArrowheads="1"/>
            </p:cNvSpPr>
            <p:nvPr/>
          </p:nvSpPr>
          <p:spPr bwMode="auto">
            <a:xfrm>
              <a:off x="4724399" y="1905000"/>
              <a:ext cx="962819" cy="609600"/>
            </a:xfrm>
            <a:prstGeom prst="ellipse">
              <a:avLst/>
            </a:prstGeom>
            <a:solidFill>
              <a:srgbClr val="33689C"/>
            </a:solidFill>
            <a:ln w="28575" algn="ctr">
              <a:solidFill>
                <a:srgbClr val="04376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nchor="ctr"/>
            <a:lstStyle/>
            <a:p>
              <a:pPr algn="ctr"/>
              <a:r>
                <a:rPr lang="en-US" sz="1200" b="1">
                  <a:solidFill>
                    <a:schemeClr val="bg1"/>
                  </a:solidFill>
                </a:rPr>
                <a:t>Order</a:t>
              </a:r>
              <a:endParaRPr lang="en-US" sz="1000" b="1">
                <a:solidFill>
                  <a:schemeClr val="bg1"/>
                </a:solidFill>
              </a:endParaRPr>
            </a:p>
          </p:txBody>
        </p:sp>
        <p:sp>
          <p:nvSpPr>
            <p:cNvPr id="7" name="Oval 72"/>
            <p:cNvSpPr>
              <a:spLocks noChangeArrowheads="1"/>
            </p:cNvSpPr>
            <p:nvPr/>
          </p:nvSpPr>
          <p:spPr bwMode="auto">
            <a:xfrm>
              <a:off x="3505199" y="1905000"/>
              <a:ext cx="1066800" cy="609600"/>
            </a:xfrm>
            <a:prstGeom prst="ellipse">
              <a:avLst/>
            </a:prstGeom>
            <a:solidFill>
              <a:srgbClr val="33689C"/>
            </a:solidFill>
            <a:ln w="28575" algn="ctr">
              <a:solidFill>
                <a:srgbClr val="04376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nchor="ctr"/>
            <a:lstStyle/>
            <a:p>
              <a:pPr algn="ctr"/>
              <a:r>
                <a:rPr lang="en-US" sz="1200" b="1" dirty="0">
                  <a:solidFill>
                    <a:schemeClr val="bg1"/>
                  </a:solidFill>
                </a:rPr>
                <a:t>Customer</a:t>
              </a:r>
              <a:endParaRPr lang="en-US" sz="1000" b="1" dirty="0">
                <a:solidFill>
                  <a:schemeClr val="bg1"/>
                </a:solidFill>
              </a:endParaRPr>
            </a:p>
          </p:txBody>
        </p:sp>
      </p:grpSp>
      <p:sp>
        <p:nvSpPr>
          <p:cNvPr id="16403" name="Text Box 36"/>
          <p:cNvSpPr txBox="1">
            <a:spLocks noChangeArrowheads="1"/>
          </p:cNvSpPr>
          <p:nvPr/>
        </p:nvSpPr>
        <p:spPr bwMode="auto">
          <a:xfrm>
            <a:off x="304721" y="1045028"/>
            <a:ext cx="1912968"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3000">
                <a:solidFill>
                  <a:schemeClr val="bg1"/>
                </a:solidFill>
                <a:latin typeface="Arial" charset="0"/>
              </a:defRPr>
            </a:lvl1pPr>
            <a:lvl2pPr marL="742950" indent="-285750" eaLnBrk="0" hangingPunct="0">
              <a:defRPr sz="3000">
                <a:solidFill>
                  <a:schemeClr val="bg1"/>
                </a:solidFill>
                <a:latin typeface="Arial" charset="0"/>
              </a:defRPr>
            </a:lvl2pPr>
            <a:lvl3pPr marL="1143000" indent="-228600" eaLnBrk="0" hangingPunct="0">
              <a:defRPr sz="3000">
                <a:solidFill>
                  <a:schemeClr val="bg1"/>
                </a:solidFill>
                <a:latin typeface="Arial" charset="0"/>
              </a:defRPr>
            </a:lvl3pPr>
            <a:lvl4pPr marL="1600200" indent="-228600" eaLnBrk="0" hangingPunct="0">
              <a:defRPr sz="3000">
                <a:solidFill>
                  <a:schemeClr val="bg1"/>
                </a:solidFill>
                <a:latin typeface="Arial" charset="0"/>
              </a:defRPr>
            </a:lvl4pPr>
            <a:lvl5pPr marL="2057400" indent="-228600" eaLnBrk="0" hangingPunct="0">
              <a:defRPr sz="3000">
                <a:solidFill>
                  <a:schemeClr val="bg1"/>
                </a:solidFill>
                <a:latin typeface="Arial" charset="0"/>
              </a:defRPr>
            </a:lvl5pPr>
            <a:lvl6pPr marL="2514600" indent="-228600" eaLnBrk="0" fontAlgn="base" hangingPunct="0">
              <a:spcBef>
                <a:spcPct val="0"/>
              </a:spcBef>
              <a:spcAft>
                <a:spcPct val="0"/>
              </a:spcAft>
              <a:defRPr sz="3000">
                <a:solidFill>
                  <a:schemeClr val="bg1"/>
                </a:solidFill>
                <a:latin typeface="Arial" charset="0"/>
              </a:defRPr>
            </a:lvl6pPr>
            <a:lvl7pPr marL="2971800" indent="-228600" eaLnBrk="0" fontAlgn="base" hangingPunct="0">
              <a:spcBef>
                <a:spcPct val="0"/>
              </a:spcBef>
              <a:spcAft>
                <a:spcPct val="0"/>
              </a:spcAft>
              <a:defRPr sz="3000">
                <a:solidFill>
                  <a:schemeClr val="bg1"/>
                </a:solidFill>
                <a:latin typeface="Arial" charset="0"/>
              </a:defRPr>
            </a:lvl7pPr>
            <a:lvl8pPr marL="3429000" indent="-228600" eaLnBrk="0" fontAlgn="base" hangingPunct="0">
              <a:spcBef>
                <a:spcPct val="0"/>
              </a:spcBef>
              <a:spcAft>
                <a:spcPct val="0"/>
              </a:spcAft>
              <a:defRPr sz="3000">
                <a:solidFill>
                  <a:schemeClr val="bg1"/>
                </a:solidFill>
                <a:latin typeface="Arial" charset="0"/>
              </a:defRPr>
            </a:lvl8pPr>
            <a:lvl9pPr marL="3886200" indent="-228600" eaLnBrk="0" fontAlgn="base" hangingPunct="0">
              <a:spcBef>
                <a:spcPct val="0"/>
              </a:spcBef>
              <a:spcAft>
                <a:spcPct val="0"/>
              </a:spcAft>
              <a:defRPr sz="3000">
                <a:solidFill>
                  <a:schemeClr val="bg1"/>
                </a:solidFill>
                <a:latin typeface="Arial" charset="0"/>
              </a:defRPr>
            </a:lvl9pPr>
          </a:lstStyle>
          <a:p>
            <a:pPr algn="ctr" eaLnBrk="1" hangingPunct="1"/>
            <a:r>
              <a:rPr lang="en-US" sz="1600" b="1" i="1">
                <a:solidFill>
                  <a:srgbClr val="0F384C"/>
                </a:solidFill>
              </a:rPr>
              <a:t>Data Consumers</a:t>
            </a:r>
          </a:p>
        </p:txBody>
      </p:sp>
    </p:spTree>
    <p:extLst>
      <p:ext uri="{BB962C8B-B14F-4D97-AF65-F5344CB8AC3E}">
        <p14:creationId xmlns:p14="http://schemas.microsoft.com/office/powerpoint/2010/main" val="17958523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dissolve">
                                      <p:cBhvr>
                                        <p:cTn id="12" dur="500"/>
                                        <p:tgtEl>
                                          <p:spTgt spid="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dissolve">
                                      <p:cBhvr>
                                        <p:cTn id="17" dur="500"/>
                                        <p:tgtEl>
                                          <p:spTgt spid="3"/>
                                        </p:tgtEl>
                                      </p:cBhvr>
                                    </p:animEffect>
                                  </p:childTnLst>
                                </p:cTn>
                              </p:par>
                            </p:childTnLst>
                          </p:cTn>
                        </p:par>
                        <p:par>
                          <p:cTn id="18" fill="hold" nodeType="afterGroup">
                            <p:stCondLst>
                              <p:cond delay="500"/>
                            </p:stCondLst>
                            <p:childTnLst>
                              <p:par>
                                <p:cTn id="19" presetID="6" presetClass="entr" presetSubtype="16" fill="hold" nodeType="after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circle(in)">
                                      <p:cBhvr>
                                        <p:cTn id="21"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891265" y="1771650"/>
            <a:ext cx="6297560" cy="401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2" name="Rectangle 5"/>
          <p:cNvSpPr>
            <a:spLocks noGrp="1"/>
          </p:cNvSpPr>
          <p:nvPr>
            <p:ph type="title"/>
          </p:nvPr>
        </p:nvSpPr>
        <p:spPr>
          <a:extLst>
            <a:ext uri="{909E8E84-426E-40DD-AFC4-6F175D3DCCD1}">
              <a14:hiddenFill xmlns:a14="http://schemas.microsoft.com/office/drawing/2010/main">
                <a:solidFill>
                  <a:schemeClr val="bg1"/>
                </a:solidFill>
              </a14:hiddenFill>
            </a:ext>
          </a:extLst>
        </p:spPr>
        <p:txBody>
          <a:bodyPr>
            <a:normAutofit fontScale="90000"/>
          </a:bodyPr>
          <a:lstStyle/>
          <a:p>
            <a:pPr eaLnBrk="1" hangingPunct="1"/>
            <a:r>
              <a:rPr lang="en-US" dirty="0" smtClean="0"/>
              <a:t>How CIS Implements Forrester’s Data Virtualization Vision</a:t>
            </a:r>
          </a:p>
        </p:txBody>
      </p:sp>
      <p:pic>
        <p:nvPicPr>
          <p:cNvPr id="17413"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695450"/>
            <a:ext cx="5891265" cy="409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4" name="AutoShape 83"/>
          <p:cNvSpPr>
            <a:spLocks noChangeArrowheads="1"/>
          </p:cNvSpPr>
          <p:nvPr/>
        </p:nvSpPr>
        <p:spPr bwMode="auto">
          <a:xfrm rot="-5400000">
            <a:off x="2374192" y="2197729"/>
            <a:ext cx="685800" cy="4824743"/>
          </a:xfrm>
          <a:prstGeom prst="wedgeRectCallout">
            <a:avLst>
              <a:gd name="adj1" fmla="val -7921"/>
              <a:gd name="adj2" fmla="val 68287"/>
            </a:avLst>
          </a:prstGeom>
          <a:noFill/>
          <a:ln w="28575" algn="ctr">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en-US"/>
          </a:p>
        </p:txBody>
      </p:sp>
      <p:sp>
        <p:nvSpPr>
          <p:cNvPr id="17415" name="AutoShape 83"/>
          <p:cNvSpPr>
            <a:spLocks noChangeArrowheads="1"/>
          </p:cNvSpPr>
          <p:nvPr/>
        </p:nvSpPr>
        <p:spPr bwMode="auto">
          <a:xfrm rot="-5400000">
            <a:off x="2374192" y="1283329"/>
            <a:ext cx="685800" cy="4824743"/>
          </a:xfrm>
          <a:prstGeom prst="wedgeRectCallout">
            <a:avLst>
              <a:gd name="adj1" fmla="val 8519"/>
              <a:gd name="adj2" fmla="val 67940"/>
            </a:avLst>
          </a:prstGeom>
          <a:noFill/>
          <a:ln w="28575" algn="ctr">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en-US"/>
          </a:p>
        </p:txBody>
      </p:sp>
      <p:sp>
        <p:nvSpPr>
          <p:cNvPr id="17416" name="AutoShape 83"/>
          <p:cNvSpPr>
            <a:spLocks noChangeArrowheads="1"/>
          </p:cNvSpPr>
          <p:nvPr/>
        </p:nvSpPr>
        <p:spPr bwMode="auto">
          <a:xfrm rot="-5400000">
            <a:off x="2374192" y="445129"/>
            <a:ext cx="685800" cy="4824743"/>
          </a:xfrm>
          <a:prstGeom prst="wedgeRectCallout">
            <a:avLst>
              <a:gd name="adj1" fmla="val 19477"/>
              <a:gd name="adj2" fmla="val 68634"/>
            </a:avLst>
          </a:prstGeom>
          <a:noFill/>
          <a:ln w="28575" algn="ctr">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en-US"/>
          </a:p>
        </p:txBody>
      </p:sp>
      <p:sp>
        <p:nvSpPr>
          <p:cNvPr id="17417" name="AutoShape 83"/>
          <p:cNvSpPr>
            <a:spLocks noChangeArrowheads="1"/>
          </p:cNvSpPr>
          <p:nvPr/>
        </p:nvSpPr>
        <p:spPr bwMode="auto">
          <a:xfrm rot="-5400000">
            <a:off x="2374192" y="-469272"/>
            <a:ext cx="685800" cy="4824743"/>
          </a:xfrm>
          <a:prstGeom prst="wedgeRectCallout">
            <a:avLst>
              <a:gd name="adj1" fmla="val 3037"/>
              <a:gd name="adj2" fmla="val 69671"/>
            </a:avLst>
          </a:prstGeom>
          <a:noFill/>
          <a:ln w="28575" algn="ctr">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en-US"/>
          </a:p>
        </p:txBody>
      </p:sp>
      <p:sp>
        <p:nvSpPr>
          <p:cNvPr id="17418" name="AutoShape 83"/>
          <p:cNvSpPr>
            <a:spLocks noChangeArrowheads="1"/>
          </p:cNvSpPr>
          <p:nvPr/>
        </p:nvSpPr>
        <p:spPr bwMode="auto">
          <a:xfrm rot="-5400000">
            <a:off x="2374192" y="3035929"/>
            <a:ext cx="685800" cy="4824743"/>
          </a:xfrm>
          <a:prstGeom prst="wedgeRectCallout">
            <a:avLst>
              <a:gd name="adj1" fmla="val -2440"/>
              <a:gd name="adj2" fmla="val 68634"/>
            </a:avLst>
          </a:prstGeom>
          <a:noFill/>
          <a:ln w="28575" algn="ctr">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en-US"/>
          </a:p>
        </p:txBody>
      </p:sp>
    </p:spTree>
    <p:extLst>
      <p:ext uri="{BB962C8B-B14F-4D97-AF65-F5344CB8AC3E}">
        <p14:creationId xmlns:p14="http://schemas.microsoft.com/office/powerpoint/2010/main" val="3230281992"/>
      </p:ext>
    </p:extLst>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83398" y="2543175"/>
            <a:ext cx="6805427" cy="25923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435" name="Picture 1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9251" y="2133601"/>
            <a:ext cx="5324146" cy="302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7" name="Rectangle 5"/>
          <p:cNvSpPr>
            <a:spLocks noGrp="1"/>
          </p:cNvSpPr>
          <p:nvPr>
            <p:ph type="title"/>
          </p:nvPr>
        </p:nvSpPr>
        <p:spPr>
          <a:extLst>
            <a:ext uri="{909E8E84-426E-40DD-AFC4-6F175D3DCCD1}">
              <a14:hiddenFill xmlns:a14="http://schemas.microsoft.com/office/drawing/2010/main">
                <a:solidFill>
                  <a:schemeClr val="bg1"/>
                </a:solidFill>
              </a14:hiddenFill>
            </a:ext>
          </a:extLst>
        </p:spPr>
        <p:txBody>
          <a:bodyPr/>
          <a:lstStyle/>
          <a:p>
            <a:pPr eaLnBrk="1" hangingPunct="1"/>
            <a:r>
              <a:rPr lang="en-US" smtClean="0"/>
              <a:t>Gartner’s Discipline of Data Integration</a:t>
            </a:r>
          </a:p>
        </p:txBody>
      </p:sp>
      <p:sp>
        <p:nvSpPr>
          <p:cNvPr id="18438" name="Text Box 9"/>
          <p:cNvSpPr txBox="1">
            <a:spLocks noChangeArrowheads="1"/>
          </p:cNvSpPr>
          <p:nvPr/>
        </p:nvSpPr>
        <p:spPr bwMode="auto">
          <a:xfrm>
            <a:off x="7137658" y="5257801"/>
            <a:ext cx="4875530"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3000">
                <a:solidFill>
                  <a:schemeClr val="bg1"/>
                </a:solidFill>
                <a:latin typeface="Arial" charset="0"/>
              </a:defRPr>
            </a:lvl1pPr>
            <a:lvl2pPr marL="742950" indent="-285750" eaLnBrk="0" hangingPunct="0">
              <a:defRPr sz="3000">
                <a:solidFill>
                  <a:schemeClr val="bg1"/>
                </a:solidFill>
                <a:latin typeface="Arial" charset="0"/>
              </a:defRPr>
            </a:lvl2pPr>
            <a:lvl3pPr marL="1143000" indent="-228600" eaLnBrk="0" hangingPunct="0">
              <a:defRPr sz="3000">
                <a:solidFill>
                  <a:schemeClr val="bg1"/>
                </a:solidFill>
                <a:latin typeface="Arial" charset="0"/>
              </a:defRPr>
            </a:lvl3pPr>
            <a:lvl4pPr marL="1600200" indent="-228600" eaLnBrk="0" hangingPunct="0">
              <a:defRPr sz="3000">
                <a:solidFill>
                  <a:schemeClr val="bg1"/>
                </a:solidFill>
                <a:latin typeface="Arial" charset="0"/>
              </a:defRPr>
            </a:lvl4pPr>
            <a:lvl5pPr marL="2057400" indent="-228600" eaLnBrk="0" hangingPunct="0">
              <a:defRPr sz="3000">
                <a:solidFill>
                  <a:schemeClr val="bg1"/>
                </a:solidFill>
                <a:latin typeface="Arial" charset="0"/>
              </a:defRPr>
            </a:lvl5pPr>
            <a:lvl6pPr marL="2514600" indent="-228600" eaLnBrk="0" fontAlgn="base" hangingPunct="0">
              <a:spcBef>
                <a:spcPct val="0"/>
              </a:spcBef>
              <a:spcAft>
                <a:spcPct val="0"/>
              </a:spcAft>
              <a:defRPr sz="3000">
                <a:solidFill>
                  <a:schemeClr val="bg1"/>
                </a:solidFill>
                <a:latin typeface="Arial" charset="0"/>
              </a:defRPr>
            </a:lvl6pPr>
            <a:lvl7pPr marL="2971800" indent="-228600" eaLnBrk="0" fontAlgn="base" hangingPunct="0">
              <a:spcBef>
                <a:spcPct val="0"/>
              </a:spcBef>
              <a:spcAft>
                <a:spcPct val="0"/>
              </a:spcAft>
              <a:defRPr sz="3000">
                <a:solidFill>
                  <a:schemeClr val="bg1"/>
                </a:solidFill>
                <a:latin typeface="Arial" charset="0"/>
              </a:defRPr>
            </a:lvl7pPr>
            <a:lvl8pPr marL="3429000" indent="-228600" eaLnBrk="0" fontAlgn="base" hangingPunct="0">
              <a:spcBef>
                <a:spcPct val="0"/>
              </a:spcBef>
              <a:spcAft>
                <a:spcPct val="0"/>
              </a:spcAft>
              <a:defRPr sz="3000">
                <a:solidFill>
                  <a:schemeClr val="bg1"/>
                </a:solidFill>
                <a:latin typeface="Arial" charset="0"/>
              </a:defRPr>
            </a:lvl8pPr>
            <a:lvl9pPr marL="3886200" indent="-228600" eaLnBrk="0" fontAlgn="base" hangingPunct="0">
              <a:spcBef>
                <a:spcPct val="0"/>
              </a:spcBef>
              <a:spcAft>
                <a:spcPct val="0"/>
              </a:spcAft>
              <a:defRPr sz="3000">
                <a:solidFill>
                  <a:schemeClr val="bg1"/>
                </a:solidFill>
                <a:latin typeface="Arial" charset="0"/>
              </a:defRPr>
            </a:lvl9pPr>
          </a:lstStyle>
          <a:p>
            <a:r>
              <a:rPr lang="en-US" sz="1000" b="1" dirty="0">
                <a:solidFill>
                  <a:schemeClr val="tx1"/>
                </a:solidFill>
              </a:rPr>
              <a:t>Advancing Your Data Integration Competency in Support of Analytics </a:t>
            </a:r>
            <a:r>
              <a:rPr lang="en-US" sz="1000" dirty="0">
                <a:solidFill>
                  <a:schemeClr val="tx1"/>
                </a:solidFill>
              </a:rPr>
              <a:t> </a:t>
            </a:r>
          </a:p>
          <a:p>
            <a:r>
              <a:rPr lang="en-US" sz="1000" dirty="0">
                <a:solidFill>
                  <a:schemeClr val="tx1"/>
                </a:solidFill>
              </a:rPr>
              <a:t>Ted Friedman,  Business Intelligence Summit</a:t>
            </a:r>
          </a:p>
          <a:p>
            <a:r>
              <a:rPr lang="en-US" sz="1000" dirty="0">
                <a:solidFill>
                  <a:schemeClr val="tx1"/>
                </a:solidFill>
              </a:rPr>
              <a:t>Gaylord Texan Hotel &amp; Convention Center Grapevine, Texas</a:t>
            </a:r>
          </a:p>
          <a:p>
            <a:pPr eaLnBrk="1" hangingPunct="1"/>
            <a:r>
              <a:rPr lang="en-US" sz="1000" dirty="0">
                <a:solidFill>
                  <a:schemeClr val="tx1"/>
                </a:solidFill>
              </a:rPr>
              <a:t>©Gartner Research, Inc.</a:t>
            </a:r>
          </a:p>
        </p:txBody>
      </p:sp>
      <p:sp>
        <p:nvSpPr>
          <p:cNvPr id="18439" name="TextBox 1"/>
          <p:cNvSpPr txBox="1">
            <a:spLocks noChangeArrowheads="1"/>
          </p:cNvSpPr>
          <p:nvPr/>
        </p:nvSpPr>
        <p:spPr bwMode="auto">
          <a:xfrm>
            <a:off x="304721" y="1350000"/>
            <a:ext cx="11680957"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000">
                <a:solidFill>
                  <a:schemeClr val="bg1"/>
                </a:solidFill>
                <a:latin typeface="Arial" charset="0"/>
              </a:defRPr>
            </a:lvl1pPr>
            <a:lvl2pPr marL="742950" indent="-285750" eaLnBrk="0" hangingPunct="0">
              <a:defRPr sz="3000">
                <a:solidFill>
                  <a:schemeClr val="bg1"/>
                </a:solidFill>
                <a:latin typeface="Arial" charset="0"/>
              </a:defRPr>
            </a:lvl2pPr>
            <a:lvl3pPr marL="1143000" indent="-228600" eaLnBrk="0" hangingPunct="0">
              <a:defRPr sz="3000">
                <a:solidFill>
                  <a:schemeClr val="bg1"/>
                </a:solidFill>
                <a:latin typeface="Arial" charset="0"/>
              </a:defRPr>
            </a:lvl3pPr>
            <a:lvl4pPr marL="1600200" indent="-228600" eaLnBrk="0" hangingPunct="0">
              <a:defRPr sz="3000">
                <a:solidFill>
                  <a:schemeClr val="bg1"/>
                </a:solidFill>
                <a:latin typeface="Arial" charset="0"/>
              </a:defRPr>
            </a:lvl4pPr>
            <a:lvl5pPr marL="2057400" indent="-228600" eaLnBrk="0" hangingPunct="0">
              <a:defRPr sz="3000">
                <a:solidFill>
                  <a:schemeClr val="bg1"/>
                </a:solidFill>
                <a:latin typeface="Arial" charset="0"/>
              </a:defRPr>
            </a:lvl5pPr>
            <a:lvl6pPr marL="2514600" indent="-228600" eaLnBrk="0" fontAlgn="base" hangingPunct="0">
              <a:spcBef>
                <a:spcPct val="0"/>
              </a:spcBef>
              <a:spcAft>
                <a:spcPct val="0"/>
              </a:spcAft>
              <a:defRPr sz="3000">
                <a:solidFill>
                  <a:schemeClr val="bg1"/>
                </a:solidFill>
                <a:latin typeface="Arial" charset="0"/>
              </a:defRPr>
            </a:lvl6pPr>
            <a:lvl7pPr marL="2971800" indent="-228600" eaLnBrk="0" fontAlgn="base" hangingPunct="0">
              <a:spcBef>
                <a:spcPct val="0"/>
              </a:spcBef>
              <a:spcAft>
                <a:spcPct val="0"/>
              </a:spcAft>
              <a:defRPr sz="3000">
                <a:solidFill>
                  <a:schemeClr val="bg1"/>
                </a:solidFill>
                <a:latin typeface="Arial" charset="0"/>
              </a:defRPr>
            </a:lvl7pPr>
            <a:lvl8pPr marL="3429000" indent="-228600" eaLnBrk="0" fontAlgn="base" hangingPunct="0">
              <a:spcBef>
                <a:spcPct val="0"/>
              </a:spcBef>
              <a:spcAft>
                <a:spcPct val="0"/>
              </a:spcAft>
              <a:defRPr sz="3000">
                <a:solidFill>
                  <a:schemeClr val="bg1"/>
                </a:solidFill>
                <a:latin typeface="Arial" charset="0"/>
              </a:defRPr>
            </a:lvl8pPr>
            <a:lvl9pPr marL="3886200" indent="-228600" eaLnBrk="0" fontAlgn="base" hangingPunct="0">
              <a:spcBef>
                <a:spcPct val="0"/>
              </a:spcBef>
              <a:spcAft>
                <a:spcPct val="0"/>
              </a:spcAft>
              <a:defRPr sz="3000">
                <a:solidFill>
                  <a:schemeClr val="bg1"/>
                </a:solidFill>
                <a:latin typeface="Arial" charset="0"/>
              </a:defRPr>
            </a:lvl9pPr>
          </a:lstStyle>
          <a:p>
            <a:pPr eaLnBrk="1" hangingPunct="1"/>
            <a:r>
              <a:rPr lang="en-US" sz="2200" dirty="0">
                <a:solidFill>
                  <a:schemeClr val="tx1"/>
                </a:solidFill>
              </a:rPr>
              <a:t>Data integration enables data structures that were designed independently to be leveraged together. </a:t>
            </a:r>
          </a:p>
        </p:txBody>
      </p:sp>
      <p:sp>
        <p:nvSpPr>
          <p:cNvPr id="18440" name="AutoShape 83"/>
          <p:cNvSpPr>
            <a:spLocks noChangeArrowheads="1"/>
          </p:cNvSpPr>
          <p:nvPr/>
        </p:nvSpPr>
        <p:spPr bwMode="auto">
          <a:xfrm rot="-5400000">
            <a:off x="2450372" y="214988"/>
            <a:ext cx="685800" cy="5180251"/>
          </a:xfrm>
          <a:prstGeom prst="wedgeRectCallout">
            <a:avLst>
              <a:gd name="adj1" fmla="val 6903"/>
              <a:gd name="adj2" fmla="val 62852"/>
            </a:avLst>
          </a:prstGeom>
          <a:noFill/>
          <a:ln w="38100" algn="ctr">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en-US"/>
          </a:p>
        </p:txBody>
      </p:sp>
      <p:sp>
        <p:nvSpPr>
          <p:cNvPr id="18441" name="AutoShape 83"/>
          <p:cNvSpPr>
            <a:spLocks noChangeArrowheads="1"/>
          </p:cNvSpPr>
          <p:nvPr/>
        </p:nvSpPr>
        <p:spPr bwMode="auto">
          <a:xfrm rot="-5400000">
            <a:off x="2450372" y="953175"/>
            <a:ext cx="685800" cy="5180251"/>
          </a:xfrm>
          <a:prstGeom prst="wedgeRectCallout">
            <a:avLst>
              <a:gd name="adj1" fmla="val 49417"/>
              <a:gd name="adj2" fmla="val 65000"/>
            </a:avLst>
          </a:prstGeom>
          <a:noFill/>
          <a:ln w="38100" algn="ctr">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en-US"/>
          </a:p>
        </p:txBody>
      </p:sp>
      <p:sp>
        <p:nvSpPr>
          <p:cNvPr id="18442" name="AutoShape 83"/>
          <p:cNvSpPr>
            <a:spLocks noChangeArrowheads="1"/>
          </p:cNvSpPr>
          <p:nvPr/>
        </p:nvSpPr>
        <p:spPr bwMode="auto">
          <a:xfrm rot="-5400000">
            <a:off x="2450372" y="1715175"/>
            <a:ext cx="685800" cy="5180251"/>
          </a:xfrm>
          <a:prstGeom prst="wedgeRectCallout">
            <a:avLst>
              <a:gd name="adj1" fmla="val 88065"/>
              <a:gd name="adj2" fmla="val 91046"/>
            </a:avLst>
          </a:prstGeom>
          <a:noFill/>
          <a:ln w="38100" algn="ctr">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en-US"/>
          </a:p>
        </p:txBody>
      </p:sp>
      <p:sp>
        <p:nvSpPr>
          <p:cNvPr id="18443" name="TextBox 22"/>
          <p:cNvSpPr txBox="1">
            <a:spLocks noChangeArrowheads="1"/>
          </p:cNvSpPr>
          <p:nvPr/>
        </p:nvSpPr>
        <p:spPr bwMode="auto">
          <a:xfrm>
            <a:off x="304720" y="5257801"/>
            <a:ext cx="6231961"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sz="3000">
                <a:solidFill>
                  <a:schemeClr val="bg1"/>
                </a:solidFill>
                <a:latin typeface="Arial" charset="0"/>
              </a:defRPr>
            </a:lvl1pPr>
            <a:lvl2pPr marL="742950" indent="-285750" eaLnBrk="0" hangingPunct="0">
              <a:defRPr sz="3000">
                <a:solidFill>
                  <a:schemeClr val="bg1"/>
                </a:solidFill>
                <a:latin typeface="Arial" charset="0"/>
              </a:defRPr>
            </a:lvl2pPr>
            <a:lvl3pPr marL="1143000" indent="-228600" eaLnBrk="0" hangingPunct="0">
              <a:defRPr sz="3000">
                <a:solidFill>
                  <a:schemeClr val="bg1"/>
                </a:solidFill>
                <a:latin typeface="Arial" charset="0"/>
              </a:defRPr>
            </a:lvl3pPr>
            <a:lvl4pPr marL="1600200" indent="-228600" eaLnBrk="0" hangingPunct="0">
              <a:defRPr sz="3000">
                <a:solidFill>
                  <a:schemeClr val="bg1"/>
                </a:solidFill>
                <a:latin typeface="Arial" charset="0"/>
              </a:defRPr>
            </a:lvl4pPr>
            <a:lvl5pPr marL="2057400" indent="-228600" eaLnBrk="0" hangingPunct="0">
              <a:defRPr sz="3000">
                <a:solidFill>
                  <a:schemeClr val="bg1"/>
                </a:solidFill>
                <a:latin typeface="Arial" charset="0"/>
              </a:defRPr>
            </a:lvl5pPr>
            <a:lvl6pPr marL="2514600" indent="-228600" eaLnBrk="0" fontAlgn="base" hangingPunct="0">
              <a:spcBef>
                <a:spcPct val="0"/>
              </a:spcBef>
              <a:spcAft>
                <a:spcPct val="0"/>
              </a:spcAft>
              <a:defRPr sz="3000">
                <a:solidFill>
                  <a:schemeClr val="bg1"/>
                </a:solidFill>
                <a:latin typeface="Arial" charset="0"/>
              </a:defRPr>
            </a:lvl6pPr>
            <a:lvl7pPr marL="2971800" indent="-228600" eaLnBrk="0" fontAlgn="base" hangingPunct="0">
              <a:spcBef>
                <a:spcPct val="0"/>
              </a:spcBef>
              <a:spcAft>
                <a:spcPct val="0"/>
              </a:spcAft>
              <a:defRPr sz="3000">
                <a:solidFill>
                  <a:schemeClr val="bg1"/>
                </a:solidFill>
                <a:latin typeface="Arial" charset="0"/>
              </a:defRPr>
            </a:lvl7pPr>
            <a:lvl8pPr marL="3429000" indent="-228600" eaLnBrk="0" fontAlgn="base" hangingPunct="0">
              <a:spcBef>
                <a:spcPct val="0"/>
              </a:spcBef>
              <a:spcAft>
                <a:spcPct val="0"/>
              </a:spcAft>
              <a:defRPr sz="3000">
                <a:solidFill>
                  <a:schemeClr val="bg1"/>
                </a:solidFill>
                <a:latin typeface="Arial" charset="0"/>
              </a:defRPr>
            </a:lvl8pPr>
            <a:lvl9pPr marL="3886200" indent="-228600" eaLnBrk="0" fontAlgn="base" hangingPunct="0">
              <a:spcBef>
                <a:spcPct val="0"/>
              </a:spcBef>
              <a:spcAft>
                <a:spcPct val="0"/>
              </a:spcAft>
              <a:defRPr sz="3000">
                <a:solidFill>
                  <a:schemeClr val="bg1"/>
                </a:solidFill>
                <a:latin typeface="Arial" charset="0"/>
              </a:defRPr>
            </a:lvl9pPr>
          </a:lstStyle>
          <a:p>
            <a:pPr eaLnBrk="1" hangingPunct="1">
              <a:buFont typeface="Arial"/>
              <a:buChar char="•"/>
            </a:pPr>
            <a:r>
              <a:rPr lang="en-US" sz="2000" dirty="0">
                <a:solidFill>
                  <a:srgbClr val="043764"/>
                </a:solidFill>
              </a:rPr>
              <a:t>Practices</a:t>
            </a:r>
          </a:p>
          <a:p>
            <a:pPr eaLnBrk="1" hangingPunct="1">
              <a:buFont typeface="Arial"/>
              <a:buChar char="•"/>
            </a:pPr>
            <a:r>
              <a:rPr lang="en-US" sz="2000" dirty="0">
                <a:solidFill>
                  <a:srgbClr val="043764"/>
                </a:solidFill>
              </a:rPr>
              <a:t>Architectural Techniques</a:t>
            </a:r>
          </a:p>
          <a:p>
            <a:pPr eaLnBrk="1" hangingPunct="1">
              <a:buFont typeface="Arial"/>
              <a:buChar char="•"/>
            </a:pPr>
            <a:r>
              <a:rPr lang="en-US" sz="2000" dirty="0">
                <a:solidFill>
                  <a:srgbClr val="043764"/>
                </a:solidFill>
              </a:rPr>
              <a:t>Tools</a:t>
            </a:r>
          </a:p>
        </p:txBody>
      </p:sp>
    </p:spTree>
    <p:extLst>
      <p:ext uri="{BB962C8B-B14F-4D97-AF65-F5344CB8AC3E}">
        <p14:creationId xmlns:p14="http://schemas.microsoft.com/office/powerpoint/2010/main" val="3124329108"/>
      </p:ext>
    </p:extLst>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1407" y="1019176"/>
            <a:ext cx="11846014" cy="545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60" name="Rectangle 2"/>
          <p:cNvSpPr>
            <a:spLocks noGrp="1"/>
          </p:cNvSpPr>
          <p:nvPr>
            <p:ph type="title"/>
          </p:nvPr>
        </p:nvSpPr>
        <p:spPr/>
        <p:txBody>
          <a:bodyPr/>
          <a:lstStyle/>
          <a:p>
            <a:pPr eaLnBrk="1" hangingPunct="1"/>
            <a:r>
              <a:rPr lang="en-US" smtClean="0"/>
              <a:t>User Roles and Responsibilities</a:t>
            </a:r>
          </a:p>
        </p:txBody>
      </p:sp>
      <p:sp>
        <p:nvSpPr>
          <p:cNvPr id="269395" name="Oval 83"/>
          <p:cNvSpPr>
            <a:spLocks noChangeArrowheads="1"/>
          </p:cNvSpPr>
          <p:nvPr/>
        </p:nvSpPr>
        <p:spPr bwMode="auto">
          <a:xfrm>
            <a:off x="1422030" y="4419600"/>
            <a:ext cx="8125883" cy="1981200"/>
          </a:xfrm>
          <a:prstGeom prst="ellipse">
            <a:avLst/>
          </a:prstGeom>
          <a:solidFill>
            <a:srgbClr val="800080">
              <a:alpha val="70195"/>
            </a:srgbClr>
          </a:soli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2200"/>
              <a:t>Database Administrators &amp;</a:t>
            </a:r>
          </a:p>
          <a:p>
            <a:pPr algn="ctr"/>
            <a:r>
              <a:rPr lang="en-US" sz="2200"/>
              <a:t>Data Modelers</a:t>
            </a:r>
          </a:p>
        </p:txBody>
      </p:sp>
      <p:sp>
        <p:nvSpPr>
          <p:cNvPr id="269396" name="Oval 84"/>
          <p:cNvSpPr>
            <a:spLocks noChangeArrowheads="1"/>
          </p:cNvSpPr>
          <p:nvPr/>
        </p:nvSpPr>
        <p:spPr bwMode="auto">
          <a:xfrm>
            <a:off x="1422030" y="838200"/>
            <a:ext cx="8125883" cy="1219200"/>
          </a:xfrm>
          <a:prstGeom prst="ellipse">
            <a:avLst/>
          </a:prstGeom>
          <a:solidFill>
            <a:srgbClr val="FF9900">
              <a:alpha val="70195"/>
            </a:srgbClr>
          </a:soli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2200"/>
              <a:t>Application Developers</a:t>
            </a:r>
          </a:p>
        </p:txBody>
      </p:sp>
      <p:sp>
        <p:nvSpPr>
          <p:cNvPr id="269397" name="Oval 85"/>
          <p:cNvSpPr>
            <a:spLocks noChangeArrowheads="1"/>
          </p:cNvSpPr>
          <p:nvPr/>
        </p:nvSpPr>
        <p:spPr bwMode="auto">
          <a:xfrm rot="-5400000">
            <a:off x="7883962" y="2248257"/>
            <a:ext cx="5257800" cy="2742486"/>
          </a:xfrm>
          <a:prstGeom prst="ellipse">
            <a:avLst/>
          </a:prstGeom>
          <a:solidFill>
            <a:srgbClr val="99CC00">
              <a:alpha val="70195"/>
            </a:srgbClr>
          </a:solidFill>
          <a:ln>
            <a:noFill/>
          </a:ln>
          <a:effectLst/>
        </p:spPr>
        <p:txBody>
          <a:bodyPr wrap="none" anchor="ctr"/>
          <a:lstStyle/>
          <a:p>
            <a:pPr algn="ctr"/>
            <a:r>
              <a:rPr lang="en-US" sz="2200"/>
              <a:t>Data Governance Team</a:t>
            </a:r>
          </a:p>
        </p:txBody>
      </p:sp>
      <p:sp>
        <p:nvSpPr>
          <p:cNvPr id="269398" name="Oval 86"/>
          <p:cNvSpPr>
            <a:spLocks noChangeArrowheads="1"/>
          </p:cNvSpPr>
          <p:nvPr/>
        </p:nvSpPr>
        <p:spPr bwMode="auto">
          <a:xfrm>
            <a:off x="1422030" y="1905000"/>
            <a:ext cx="8227457" cy="2743200"/>
          </a:xfrm>
          <a:prstGeom prst="ellipse">
            <a:avLst/>
          </a:prstGeom>
          <a:solidFill>
            <a:srgbClr val="663300">
              <a:alpha val="70195"/>
            </a:srgbClr>
          </a:soli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2200"/>
              <a:t>Enterprise</a:t>
            </a:r>
          </a:p>
          <a:p>
            <a:pPr algn="ctr"/>
            <a:r>
              <a:rPr lang="en-US" sz="2200"/>
              <a:t>Data</a:t>
            </a:r>
          </a:p>
          <a:p>
            <a:pPr algn="ctr"/>
            <a:r>
              <a:rPr lang="en-US" sz="2200"/>
              <a:t>Modelers</a:t>
            </a:r>
          </a:p>
        </p:txBody>
      </p:sp>
      <p:sp>
        <p:nvSpPr>
          <p:cNvPr id="269399" name="Oval 87"/>
          <p:cNvSpPr>
            <a:spLocks noChangeArrowheads="1"/>
          </p:cNvSpPr>
          <p:nvPr/>
        </p:nvSpPr>
        <p:spPr bwMode="auto">
          <a:xfrm>
            <a:off x="6297560" y="1752600"/>
            <a:ext cx="3961368" cy="3810000"/>
          </a:xfrm>
          <a:prstGeom prst="ellipse">
            <a:avLst/>
          </a:prstGeom>
          <a:solidFill>
            <a:srgbClr val="FF0000">
              <a:alpha val="70195"/>
            </a:srgbClr>
          </a:solidFill>
          <a:ln w="9525" algn="ctr">
            <a:solidFill>
              <a:schemeClr val="tx1"/>
            </a:solidFill>
            <a:prstDash val="sysDot"/>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2200" dirty="0" smtClean="0"/>
              <a:t>CIS</a:t>
            </a:r>
            <a:endParaRPr lang="en-US" sz="2200" dirty="0"/>
          </a:p>
          <a:p>
            <a:pPr algn="ctr"/>
            <a:r>
              <a:rPr lang="en-US" sz="2200" dirty="0"/>
              <a:t>Developers</a:t>
            </a:r>
          </a:p>
        </p:txBody>
      </p:sp>
    </p:spTree>
    <p:extLst>
      <p:ext uri="{BB962C8B-B14F-4D97-AF65-F5344CB8AC3E}">
        <p14:creationId xmlns:p14="http://schemas.microsoft.com/office/powerpoint/2010/main" val="312334721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69395"/>
                                        </p:tgtEl>
                                        <p:attrNameLst>
                                          <p:attrName>style.visibility</p:attrName>
                                        </p:attrNameLst>
                                      </p:cBhvr>
                                      <p:to>
                                        <p:strVal val="visible"/>
                                      </p:to>
                                    </p:set>
                                    <p:animEffect transition="in" filter="dissolve">
                                      <p:cBhvr>
                                        <p:cTn id="7" dur="500"/>
                                        <p:tgtEl>
                                          <p:spTgt spid="26939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69396"/>
                                        </p:tgtEl>
                                        <p:attrNameLst>
                                          <p:attrName>style.visibility</p:attrName>
                                        </p:attrNameLst>
                                      </p:cBhvr>
                                      <p:to>
                                        <p:strVal val="visible"/>
                                      </p:to>
                                    </p:set>
                                    <p:animEffect transition="in" filter="dissolve">
                                      <p:cBhvr>
                                        <p:cTn id="12" dur="500"/>
                                        <p:tgtEl>
                                          <p:spTgt spid="26939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269397"/>
                                        </p:tgtEl>
                                        <p:attrNameLst>
                                          <p:attrName>style.visibility</p:attrName>
                                        </p:attrNameLst>
                                      </p:cBhvr>
                                      <p:to>
                                        <p:strVal val="visible"/>
                                      </p:to>
                                    </p:set>
                                    <p:animEffect transition="in" filter="dissolve">
                                      <p:cBhvr>
                                        <p:cTn id="17" dur="500"/>
                                        <p:tgtEl>
                                          <p:spTgt spid="269397"/>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269398"/>
                                        </p:tgtEl>
                                        <p:attrNameLst>
                                          <p:attrName>style.visibility</p:attrName>
                                        </p:attrNameLst>
                                      </p:cBhvr>
                                      <p:to>
                                        <p:strVal val="visible"/>
                                      </p:to>
                                    </p:set>
                                    <p:animEffect transition="in" filter="dissolve">
                                      <p:cBhvr>
                                        <p:cTn id="22" dur="500"/>
                                        <p:tgtEl>
                                          <p:spTgt spid="269398"/>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269399"/>
                                        </p:tgtEl>
                                        <p:attrNameLst>
                                          <p:attrName>style.visibility</p:attrName>
                                        </p:attrNameLst>
                                      </p:cBhvr>
                                      <p:to>
                                        <p:strVal val="visible"/>
                                      </p:to>
                                    </p:set>
                                    <p:animEffect transition="in" filter="dissolve">
                                      <p:cBhvr>
                                        <p:cTn id="27" dur="500"/>
                                        <p:tgtEl>
                                          <p:spTgt spid="2693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9395" grpId="0" animBg="1"/>
      <p:bldP spid="269396" grpId="0" animBg="1"/>
      <p:bldP spid="269397" grpId="0" animBg="1"/>
      <p:bldP spid="269398" grpId="0" animBg="1"/>
      <p:bldP spid="26939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Line 116"/>
          <p:cNvSpPr>
            <a:spLocks noChangeShapeType="1"/>
          </p:cNvSpPr>
          <p:nvPr/>
        </p:nvSpPr>
        <p:spPr bwMode="auto">
          <a:xfrm flipV="1">
            <a:off x="2088806" y="2513623"/>
            <a:ext cx="9865330" cy="28575"/>
          </a:xfrm>
          <a:prstGeom prst="line">
            <a:avLst/>
          </a:prstGeom>
          <a:noFill/>
          <a:ln w="12700">
            <a:solidFill>
              <a:schemeClr val="bg2"/>
            </a:solidFill>
            <a:prstDash val="lg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483" name="Line 108"/>
          <p:cNvSpPr>
            <a:spLocks noChangeShapeType="1"/>
          </p:cNvSpPr>
          <p:nvPr/>
        </p:nvSpPr>
        <p:spPr bwMode="auto">
          <a:xfrm>
            <a:off x="2088805" y="3661384"/>
            <a:ext cx="9829357" cy="0"/>
          </a:xfrm>
          <a:prstGeom prst="line">
            <a:avLst/>
          </a:prstGeom>
          <a:noFill/>
          <a:ln w="12700">
            <a:solidFill>
              <a:schemeClr val="bg2"/>
            </a:solidFill>
            <a:prstDash val="lg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484" name="Line 116"/>
          <p:cNvSpPr>
            <a:spLocks noChangeShapeType="1"/>
          </p:cNvSpPr>
          <p:nvPr/>
        </p:nvSpPr>
        <p:spPr bwMode="auto">
          <a:xfrm flipV="1">
            <a:off x="2088806" y="2137384"/>
            <a:ext cx="9865330" cy="34532"/>
          </a:xfrm>
          <a:prstGeom prst="line">
            <a:avLst/>
          </a:prstGeom>
          <a:noFill/>
          <a:ln w="12700">
            <a:solidFill>
              <a:schemeClr val="bg2"/>
            </a:solidFill>
            <a:prstDash val="lg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485" name="Line 86"/>
          <p:cNvSpPr>
            <a:spLocks noChangeShapeType="1"/>
          </p:cNvSpPr>
          <p:nvPr/>
        </p:nvSpPr>
        <p:spPr bwMode="auto">
          <a:xfrm>
            <a:off x="2088806" y="5147284"/>
            <a:ext cx="9865330" cy="0"/>
          </a:xfrm>
          <a:prstGeom prst="line">
            <a:avLst/>
          </a:prstGeom>
          <a:noFill/>
          <a:ln w="12700">
            <a:solidFill>
              <a:schemeClr val="bg2"/>
            </a:solidFill>
            <a:prstDash val="lg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pic>
        <p:nvPicPr>
          <p:cNvPr id="20486" name="Picture 31" descr="xml.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41384" y="5833084"/>
            <a:ext cx="563422" cy="5965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7" name="Picture 12" descr="relational.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863303" y="5807684"/>
            <a:ext cx="11427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8" name="Picture 12" descr="relational.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691627" y="5807684"/>
            <a:ext cx="11427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9" name="Picture 12" descr="relational.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316804" y="5794984"/>
            <a:ext cx="11427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90" name="Rectangle 72"/>
          <p:cNvSpPr>
            <a:spLocks noChangeArrowheads="1"/>
          </p:cNvSpPr>
          <p:nvPr/>
        </p:nvSpPr>
        <p:spPr bwMode="auto">
          <a:xfrm rot="5400000">
            <a:off x="5665950" y="-601155"/>
            <a:ext cx="1143000" cy="11420677"/>
          </a:xfrm>
          <a:prstGeom prst="rect">
            <a:avLst/>
          </a:prstGeom>
          <a:solidFill>
            <a:srgbClr val="333333">
              <a:alpha val="39607"/>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p>
        </p:txBody>
      </p:sp>
      <p:sp>
        <p:nvSpPr>
          <p:cNvPr id="20491" name="Rectangle 113"/>
          <p:cNvSpPr>
            <a:spLocks noChangeArrowheads="1"/>
          </p:cNvSpPr>
          <p:nvPr/>
        </p:nvSpPr>
        <p:spPr bwMode="auto">
          <a:xfrm rot="5400000">
            <a:off x="5502284" y="-1909934"/>
            <a:ext cx="1447800" cy="11447438"/>
          </a:xfrm>
          <a:prstGeom prst="rect">
            <a:avLst/>
          </a:prstGeom>
          <a:solidFill>
            <a:srgbClr val="4D4D4D">
              <a:alpha val="2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vert="eaVert" wrap="none" anchor="ctr"/>
          <a:lstStyle/>
          <a:p>
            <a:pPr marL="342900" indent="-342900" algn="ctr"/>
            <a:endParaRPr lang="en-US" sz="1400">
              <a:solidFill>
                <a:schemeClr val="tx1"/>
              </a:solidFill>
            </a:endParaRPr>
          </a:p>
        </p:txBody>
      </p:sp>
      <p:sp>
        <p:nvSpPr>
          <p:cNvPr id="20492" name="Rectangle 103"/>
          <p:cNvSpPr>
            <a:spLocks noChangeArrowheads="1"/>
          </p:cNvSpPr>
          <p:nvPr/>
        </p:nvSpPr>
        <p:spPr bwMode="auto">
          <a:xfrm rot="5400000">
            <a:off x="5576369" y="-3281534"/>
            <a:ext cx="1295400" cy="11447438"/>
          </a:xfrm>
          <a:prstGeom prst="rect">
            <a:avLst/>
          </a:prstGeom>
          <a:solidFill>
            <a:srgbClr val="333333">
              <a:alpha val="39607"/>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p>
        </p:txBody>
      </p:sp>
      <p:sp>
        <p:nvSpPr>
          <p:cNvPr id="20493" name="Line 21"/>
          <p:cNvSpPr>
            <a:spLocks noChangeShapeType="1"/>
          </p:cNvSpPr>
          <p:nvPr/>
        </p:nvSpPr>
        <p:spPr bwMode="auto">
          <a:xfrm flipH="1" flipV="1">
            <a:off x="5157173" y="5528284"/>
            <a:ext cx="230656" cy="285749"/>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494" name="Line 22"/>
          <p:cNvSpPr>
            <a:spLocks noChangeShapeType="1"/>
          </p:cNvSpPr>
          <p:nvPr/>
        </p:nvSpPr>
        <p:spPr bwMode="auto">
          <a:xfrm flipV="1">
            <a:off x="5402641" y="5556860"/>
            <a:ext cx="1625177" cy="238124"/>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495" name="Line 25"/>
          <p:cNvSpPr>
            <a:spLocks noChangeShapeType="1"/>
          </p:cNvSpPr>
          <p:nvPr/>
        </p:nvSpPr>
        <p:spPr bwMode="auto">
          <a:xfrm flipH="1" flipV="1">
            <a:off x="7980069" y="4272571"/>
            <a:ext cx="743025" cy="33972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496" name="Line 26"/>
          <p:cNvSpPr>
            <a:spLocks noChangeShapeType="1"/>
          </p:cNvSpPr>
          <p:nvPr/>
        </p:nvSpPr>
        <p:spPr bwMode="auto">
          <a:xfrm flipV="1">
            <a:off x="3483326" y="4010633"/>
            <a:ext cx="48670" cy="1822449"/>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497" name="Line 30"/>
          <p:cNvSpPr>
            <a:spLocks noChangeShapeType="1"/>
          </p:cNvSpPr>
          <p:nvPr/>
        </p:nvSpPr>
        <p:spPr bwMode="auto">
          <a:xfrm flipV="1">
            <a:off x="5349739" y="3837595"/>
            <a:ext cx="1923549" cy="787401"/>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498" name="Line 31"/>
          <p:cNvSpPr>
            <a:spLocks noChangeShapeType="1"/>
          </p:cNvSpPr>
          <p:nvPr/>
        </p:nvSpPr>
        <p:spPr bwMode="auto">
          <a:xfrm flipH="1" flipV="1">
            <a:off x="6723098" y="4210658"/>
            <a:ext cx="363972" cy="416723"/>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499" name="Line 32"/>
          <p:cNvSpPr>
            <a:spLocks noChangeShapeType="1"/>
          </p:cNvSpPr>
          <p:nvPr/>
        </p:nvSpPr>
        <p:spPr bwMode="auto">
          <a:xfrm flipV="1">
            <a:off x="7594936" y="1527782"/>
            <a:ext cx="854911" cy="10795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500" name="Line 33"/>
          <p:cNvSpPr>
            <a:spLocks noChangeShapeType="1"/>
          </p:cNvSpPr>
          <p:nvPr/>
        </p:nvSpPr>
        <p:spPr bwMode="auto">
          <a:xfrm flipH="1" flipV="1">
            <a:off x="2863303" y="2788258"/>
            <a:ext cx="571350" cy="98742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501" name="Line 34"/>
          <p:cNvSpPr>
            <a:spLocks noChangeShapeType="1"/>
          </p:cNvSpPr>
          <p:nvPr/>
        </p:nvSpPr>
        <p:spPr bwMode="auto">
          <a:xfrm flipV="1">
            <a:off x="3467455" y="2848584"/>
            <a:ext cx="919451" cy="927097"/>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502" name="Line 35"/>
          <p:cNvSpPr>
            <a:spLocks noChangeShapeType="1"/>
          </p:cNvSpPr>
          <p:nvPr/>
        </p:nvSpPr>
        <p:spPr bwMode="auto">
          <a:xfrm flipV="1">
            <a:off x="3421957" y="2848584"/>
            <a:ext cx="3779383" cy="92709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503" name="Line 36"/>
          <p:cNvSpPr>
            <a:spLocks noChangeShapeType="1"/>
          </p:cNvSpPr>
          <p:nvPr/>
        </p:nvSpPr>
        <p:spPr bwMode="auto">
          <a:xfrm flipH="1" flipV="1">
            <a:off x="5880884" y="2848583"/>
            <a:ext cx="1400867" cy="854074"/>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504" name="Line 38"/>
          <p:cNvSpPr>
            <a:spLocks noChangeShapeType="1"/>
          </p:cNvSpPr>
          <p:nvPr/>
        </p:nvSpPr>
        <p:spPr bwMode="auto">
          <a:xfrm flipV="1">
            <a:off x="9059289" y="1413483"/>
            <a:ext cx="203147" cy="1168399"/>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505" name="Line 39"/>
          <p:cNvSpPr>
            <a:spLocks noChangeShapeType="1"/>
          </p:cNvSpPr>
          <p:nvPr/>
        </p:nvSpPr>
        <p:spPr bwMode="auto">
          <a:xfrm flipV="1">
            <a:off x="4342469" y="1642083"/>
            <a:ext cx="1720400" cy="584199"/>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506" name="Line 40"/>
          <p:cNvSpPr>
            <a:spLocks noChangeShapeType="1"/>
          </p:cNvSpPr>
          <p:nvPr/>
        </p:nvSpPr>
        <p:spPr bwMode="auto">
          <a:xfrm flipH="1" flipV="1">
            <a:off x="6012083" y="1642083"/>
            <a:ext cx="6349" cy="939799"/>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507" name="Rectangle 44"/>
          <p:cNvSpPr>
            <a:spLocks noChangeArrowheads="1"/>
          </p:cNvSpPr>
          <p:nvPr/>
        </p:nvSpPr>
        <p:spPr bwMode="auto">
          <a:xfrm>
            <a:off x="2964877" y="1599222"/>
            <a:ext cx="812588" cy="171450"/>
          </a:xfrm>
          <a:prstGeom prst="rect">
            <a:avLst/>
          </a:prstGeom>
          <a:noFill/>
          <a:ln>
            <a:noFill/>
          </a:ln>
          <a:effectLst/>
          <a:extLst>
            <a:ext uri="{909E8E84-426E-40DD-AFC4-6F175D3DCCD1}">
              <a14:hiddenFill xmlns:a14="http://schemas.microsoft.com/office/drawing/2010/main">
                <a:solidFill>
                  <a:srgbClr val="C82228"/>
                </a:solidFill>
              </a14:hiddenFill>
            </a:ext>
            <a:ext uri="{91240B29-F687-4F45-9708-019B960494DF}">
              <a14:hiddenLine xmlns:a14="http://schemas.microsoft.com/office/drawing/2010/main" w="19050" algn="ctr">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800" b="1">
                <a:solidFill>
                  <a:schemeClr val="tx1"/>
                </a:solidFill>
              </a:rPr>
              <a:t>JDBC</a:t>
            </a:r>
          </a:p>
        </p:txBody>
      </p:sp>
      <p:sp>
        <p:nvSpPr>
          <p:cNvPr id="20508" name="Rectangle 45"/>
          <p:cNvSpPr>
            <a:spLocks noChangeArrowheads="1"/>
          </p:cNvSpPr>
          <p:nvPr/>
        </p:nvSpPr>
        <p:spPr bwMode="auto">
          <a:xfrm>
            <a:off x="6069041" y="1653012"/>
            <a:ext cx="812588" cy="171450"/>
          </a:xfrm>
          <a:prstGeom prst="rect">
            <a:avLst/>
          </a:prstGeom>
          <a:noFill/>
          <a:ln>
            <a:noFill/>
          </a:ln>
          <a:effectLst/>
          <a:extLst>
            <a:ext uri="{909E8E84-426E-40DD-AFC4-6F175D3DCCD1}">
              <a14:hiddenFill xmlns:a14="http://schemas.microsoft.com/office/drawing/2010/main">
                <a:solidFill>
                  <a:srgbClr val="C82228"/>
                </a:solidFill>
              </a14:hiddenFill>
            </a:ext>
            <a:ext uri="{91240B29-F687-4F45-9708-019B960494DF}">
              <a14:hiddenLine xmlns:a14="http://schemas.microsoft.com/office/drawing/2010/main" w="19050" algn="ctr">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800" b="1" dirty="0">
                <a:solidFill>
                  <a:schemeClr val="tx1"/>
                </a:solidFill>
              </a:rPr>
              <a:t>Web Services</a:t>
            </a:r>
          </a:p>
        </p:txBody>
      </p:sp>
      <p:sp>
        <p:nvSpPr>
          <p:cNvPr id="20509" name="Rectangle 46"/>
          <p:cNvSpPr>
            <a:spLocks noChangeArrowheads="1"/>
          </p:cNvSpPr>
          <p:nvPr/>
        </p:nvSpPr>
        <p:spPr bwMode="auto">
          <a:xfrm>
            <a:off x="8348275" y="1599222"/>
            <a:ext cx="812588" cy="171450"/>
          </a:xfrm>
          <a:prstGeom prst="rect">
            <a:avLst/>
          </a:prstGeom>
          <a:noFill/>
          <a:ln>
            <a:noFill/>
          </a:ln>
          <a:effectLst/>
          <a:extLst>
            <a:ext uri="{909E8E84-426E-40DD-AFC4-6F175D3DCCD1}">
              <a14:hiddenFill xmlns:a14="http://schemas.microsoft.com/office/drawing/2010/main">
                <a:solidFill>
                  <a:srgbClr val="C82228"/>
                </a:solidFill>
              </a14:hiddenFill>
            </a:ext>
            <a:ext uri="{91240B29-F687-4F45-9708-019B960494DF}">
              <a14:hiddenLine xmlns:a14="http://schemas.microsoft.com/office/drawing/2010/main" w="19050" algn="ctr">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800" b="1">
                <a:solidFill>
                  <a:schemeClr val="tx1"/>
                </a:solidFill>
              </a:rPr>
              <a:t>JDBC</a:t>
            </a:r>
          </a:p>
        </p:txBody>
      </p:sp>
      <p:sp>
        <p:nvSpPr>
          <p:cNvPr id="20510" name="Rectangle 47"/>
          <p:cNvSpPr>
            <a:spLocks noChangeArrowheads="1"/>
          </p:cNvSpPr>
          <p:nvPr/>
        </p:nvSpPr>
        <p:spPr bwMode="auto">
          <a:xfrm>
            <a:off x="9160863" y="1599222"/>
            <a:ext cx="812588" cy="171450"/>
          </a:xfrm>
          <a:prstGeom prst="rect">
            <a:avLst/>
          </a:prstGeom>
          <a:noFill/>
          <a:ln>
            <a:noFill/>
          </a:ln>
          <a:effectLst/>
          <a:extLst>
            <a:ext uri="{909E8E84-426E-40DD-AFC4-6F175D3DCCD1}">
              <a14:hiddenFill xmlns:a14="http://schemas.microsoft.com/office/drawing/2010/main">
                <a:solidFill>
                  <a:srgbClr val="C82228"/>
                </a:solidFill>
              </a14:hiddenFill>
            </a:ext>
            <a:ext uri="{91240B29-F687-4F45-9708-019B960494DF}">
              <a14:hiddenLine xmlns:a14="http://schemas.microsoft.com/office/drawing/2010/main" w="19050" algn="ctr">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800" b="1">
                <a:solidFill>
                  <a:schemeClr val="tx1"/>
                </a:solidFill>
              </a:rPr>
              <a:t>REST</a:t>
            </a:r>
          </a:p>
        </p:txBody>
      </p:sp>
      <p:sp>
        <p:nvSpPr>
          <p:cNvPr id="20511" name="Line 48"/>
          <p:cNvSpPr>
            <a:spLocks noChangeShapeType="1"/>
          </p:cNvSpPr>
          <p:nvPr/>
        </p:nvSpPr>
        <p:spPr bwMode="auto">
          <a:xfrm flipV="1">
            <a:off x="6883923" y="5528284"/>
            <a:ext cx="203147" cy="28575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512" name="Line 49"/>
          <p:cNvSpPr>
            <a:spLocks noChangeShapeType="1"/>
          </p:cNvSpPr>
          <p:nvPr/>
        </p:nvSpPr>
        <p:spPr bwMode="auto">
          <a:xfrm flipV="1">
            <a:off x="7281752" y="2920022"/>
            <a:ext cx="211612" cy="78263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513" name="Line 50"/>
          <p:cNvSpPr>
            <a:spLocks noChangeShapeType="1"/>
          </p:cNvSpPr>
          <p:nvPr/>
        </p:nvSpPr>
        <p:spPr bwMode="auto">
          <a:xfrm flipH="1" flipV="1">
            <a:off x="5299993" y="5556860"/>
            <a:ext cx="1583930" cy="257174"/>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514" name="Line 52"/>
          <p:cNvSpPr>
            <a:spLocks noChangeShapeType="1"/>
          </p:cNvSpPr>
          <p:nvPr/>
        </p:nvSpPr>
        <p:spPr bwMode="auto">
          <a:xfrm flipV="1">
            <a:off x="5258745" y="4959561"/>
            <a:ext cx="4231" cy="340123"/>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515" name="Line 53"/>
          <p:cNvSpPr>
            <a:spLocks noChangeShapeType="1"/>
          </p:cNvSpPr>
          <p:nvPr/>
        </p:nvSpPr>
        <p:spPr bwMode="auto">
          <a:xfrm flipV="1">
            <a:off x="6985495" y="4944472"/>
            <a:ext cx="5819" cy="355211"/>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516" name="Line 54"/>
          <p:cNvSpPr>
            <a:spLocks noChangeShapeType="1"/>
          </p:cNvSpPr>
          <p:nvPr/>
        </p:nvSpPr>
        <p:spPr bwMode="auto">
          <a:xfrm flipH="1" flipV="1">
            <a:off x="8856142" y="4944473"/>
            <a:ext cx="0" cy="88861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517" name="Line 59"/>
          <p:cNvSpPr>
            <a:spLocks noChangeShapeType="1"/>
          </p:cNvSpPr>
          <p:nvPr/>
        </p:nvSpPr>
        <p:spPr bwMode="auto">
          <a:xfrm flipV="1">
            <a:off x="5387829" y="4210660"/>
            <a:ext cx="2395443" cy="41672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518" name="Line 60"/>
          <p:cNvSpPr>
            <a:spLocks noChangeShapeType="1"/>
          </p:cNvSpPr>
          <p:nvPr/>
        </p:nvSpPr>
        <p:spPr bwMode="auto">
          <a:xfrm flipV="1">
            <a:off x="7027819" y="4232884"/>
            <a:ext cx="812588" cy="39449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519" name="Line 62"/>
          <p:cNvSpPr>
            <a:spLocks noChangeShapeType="1"/>
          </p:cNvSpPr>
          <p:nvPr/>
        </p:nvSpPr>
        <p:spPr bwMode="auto">
          <a:xfrm flipV="1">
            <a:off x="4386906" y="2370747"/>
            <a:ext cx="0" cy="310757"/>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520" name="Line 37"/>
          <p:cNvSpPr>
            <a:spLocks noChangeShapeType="1"/>
          </p:cNvSpPr>
          <p:nvPr/>
        </p:nvSpPr>
        <p:spPr bwMode="auto">
          <a:xfrm flipV="1">
            <a:off x="7281752" y="2937483"/>
            <a:ext cx="1542650" cy="76517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522" name="Text Box 70"/>
          <p:cNvSpPr txBox="1">
            <a:spLocks noChangeArrowheads="1"/>
          </p:cNvSpPr>
          <p:nvPr/>
        </p:nvSpPr>
        <p:spPr bwMode="auto">
          <a:xfrm>
            <a:off x="6448004" y="6010884"/>
            <a:ext cx="954333" cy="207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3000">
                <a:solidFill>
                  <a:schemeClr val="bg1"/>
                </a:solidFill>
                <a:latin typeface="Arial" charset="0"/>
              </a:defRPr>
            </a:lvl1pPr>
            <a:lvl2pPr marL="742950" indent="-285750" eaLnBrk="0" hangingPunct="0">
              <a:defRPr sz="3000">
                <a:solidFill>
                  <a:schemeClr val="bg1"/>
                </a:solidFill>
                <a:latin typeface="Arial" charset="0"/>
              </a:defRPr>
            </a:lvl2pPr>
            <a:lvl3pPr marL="1143000" indent="-228600" eaLnBrk="0" hangingPunct="0">
              <a:defRPr sz="3000">
                <a:solidFill>
                  <a:schemeClr val="bg1"/>
                </a:solidFill>
                <a:latin typeface="Arial" charset="0"/>
              </a:defRPr>
            </a:lvl3pPr>
            <a:lvl4pPr marL="1600200" indent="-228600" eaLnBrk="0" hangingPunct="0">
              <a:defRPr sz="3000">
                <a:solidFill>
                  <a:schemeClr val="bg1"/>
                </a:solidFill>
                <a:latin typeface="Arial" charset="0"/>
              </a:defRPr>
            </a:lvl4pPr>
            <a:lvl5pPr marL="2057400" indent="-228600" eaLnBrk="0" hangingPunct="0">
              <a:defRPr sz="3000">
                <a:solidFill>
                  <a:schemeClr val="bg1"/>
                </a:solidFill>
                <a:latin typeface="Arial" charset="0"/>
              </a:defRPr>
            </a:lvl5pPr>
            <a:lvl6pPr marL="2514600" indent="-228600" eaLnBrk="0" fontAlgn="base" hangingPunct="0">
              <a:spcBef>
                <a:spcPct val="0"/>
              </a:spcBef>
              <a:spcAft>
                <a:spcPct val="0"/>
              </a:spcAft>
              <a:defRPr sz="3000">
                <a:solidFill>
                  <a:schemeClr val="bg1"/>
                </a:solidFill>
                <a:latin typeface="Arial" charset="0"/>
              </a:defRPr>
            </a:lvl6pPr>
            <a:lvl7pPr marL="2971800" indent="-228600" eaLnBrk="0" fontAlgn="base" hangingPunct="0">
              <a:spcBef>
                <a:spcPct val="0"/>
              </a:spcBef>
              <a:spcAft>
                <a:spcPct val="0"/>
              </a:spcAft>
              <a:defRPr sz="3000">
                <a:solidFill>
                  <a:schemeClr val="bg1"/>
                </a:solidFill>
                <a:latin typeface="Arial" charset="0"/>
              </a:defRPr>
            </a:lvl7pPr>
            <a:lvl8pPr marL="3429000" indent="-228600" eaLnBrk="0" fontAlgn="base" hangingPunct="0">
              <a:spcBef>
                <a:spcPct val="0"/>
              </a:spcBef>
              <a:spcAft>
                <a:spcPct val="0"/>
              </a:spcAft>
              <a:defRPr sz="3000">
                <a:solidFill>
                  <a:schemeClr val="bg1"/>
                </a:solidFill>
                <a:latin typeface="Arial" charset="0"/>
              </a:defRPr>
            </a:lvl8pPr>
            <a:lvl9pPr marL="3886200" indent="-228600" eaLnBrk="0" fontAlgn="base" hangingPunct="0">
              <a:spcBef>
                <a:spcPct val="0"/>
              </a:spcBef>
              <a:spcAft>
                <a:spcPct val="0"/>
              </a:spcAft>
              <a:defRPr sz="3000">
                <a:solidFill>
                  <a:schemeClr val="bg1"/>
                </a:solidFill>
                <a:latin typeface="Arial" charset="0"/>
              </a:defRPr>
            </a:lvl9pPr>
          </a:lstStyle>
          <a:p>
            <a:pPr eaLnBrk="1" hangingPunct="1"/>
            <a:r>
              <a:rPr lang="en-US" sz="1200" b="1">
                <a:solidFill>
                  <a:schemeClr val="tx1"/>
                </a:solidFill>
              </a:rPr>
              <a:t>Order2 DB</a:t>
            </a:r>
          </a:p>
        </p:txBody>
      </p:sp>
      <p:sp>
        <p:nvSpPr>
          <p:cNvPr id="20523" name="Rectangle 2"/>
          <p:cNvSpPr>
            <a:spLocks noChangeArrowheads="1"/>
          </p:cNvSpPr>
          <p:nvPr/>
        </p:nvSpPr>
        <p:spPr bwMode="auto">
          <a:xfrm>
            <a:off x="510183" y="1805597"/>
            <a:ext cx="11437605" cy="3865561"/>
          </a:xfrm>
          <a:prstGeom prst="rect">
            <a:avLst/>
          </a:prstGeom>
          <a:noFill/>
          <a:ln w="6350">
            <a:solidFill>
              <a:schemeClr val="tx1"/>
            </a:solidFill>
            <a:miter lim="800000"/>
            <a:headEnd/>
            <a:tailEnd/>
          </a:ln>
          <a:effectLst/>
          <a:extLst>
            <a:ext uri="{909E8E84-426E-40DD-AFC4-6F175D3DCCD1}">
              <a14:hiddenFill xmlns:a14="http://schemas.microsoft.com/office/drawing/2010/main">
                <a:solidFill>
                  <a:srgbClr val="00B8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524" name="Rectangle 3"/>
          <p:cNvSpPr>
            <a:spLocks noGrp="1"/>
          </p:cNvSpPr>
          <p:nvPr>
            <p:ph type="title"/>
          </p:nvPr>
        </p:nvSpPr>
        <p:spPr/>
        <p:txBody>
          <a:bodyPr/>
          <a:lstStyle/>
          <a:p>
            <a:pPr eaLnBrk="1" hangingPunct="1"/>
            <a:r>
              <a:rPr lang="en-US" smtClean="0"/>
              <a:t>Data Abstraction “</a:t>
            </a:r>
            <a:r>
              <a:rPr lang="en-US" b="1" smtClean="0"/>
              <a:t>Technical”</a:t>
            </a:r>
            <a:r>
              <a:rPr lang="en-US" smtClean="0"/>
              <a:t> Design</a:t>
            </a:r>
            <a:br>
              <a:rPr lang="en-US" smtClean="0"/>
            </a:br>
            <a:r>
              <a:rPr lang="en-US" sz="1700" smtClean="0"/>
              <a:t>Sub-Layered Architecture View</a:t>
            </a:r>
          </a:p>
        </p:txBody>
      </p:sp>
      <p:sp>
        <p:nvSpPr>
          <p:cNvPr id="20525" name="Text Box 9"/>
          <p:cNvSpPr txBox="1">
            <a:spLocks noChangeArrowheads="1"/>
          </p:cNvSpPr>
          <p:nvPr/>
        </p:nvSpPr>
        <p:spPr bwMode="auto">
          <a:xfrm>
            <a:off x="2785021" y="6010884"/>
            <a:ext cx="1253543" cy="207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3000">
                <a:solidFill>
                  <a:schemeClr val="bg1"/>
                </a:solidFill>
                <a:latin typeface="Arial" charset="0"/>
              </a:defRPr>
            </a:lvl1pPr>
            <a:lvl2pPr marL="742950" indent="-285750" eaLnBrk="0" hangingPunct="0">
              <a:defRPr sz="3000">
                <a:solidFill>
                  <a:schemeClr val="bg1"/>
                </a:solidFill>
                <a:latin typeface="Arial" charset="0"/>
              </a:defRPr>
            </a:lvl2pPr>
            <a:lvl3pPr marL="1143000" indent="-228600" eaLnBrk="0" hangingPunct="0">
              <a:defRPr sz="3000">
                <a:solidFill>
                  <a:schemeClr val="bg1"/>
                </a:solidFill>
                <a:latin typeface="Arial" charset="0"/>
              </a:defRPr>
            </a:lvl3pPr>
            <a:lvl4pPr marL="1600200" indent="-228600" eaLnBrk="0" hangingPunct="0">
              <a:defRPr sz="3000">
                <a:solidFill>
                  <a:schemeClr val="bg1"/>
                </a:solidFill>
                <a:latin typeface="Arial" charset="0"/>
              </a:defRPr>
            </a:lvl4pPr>
            <a:lvl5pPr marL="2057400" indent="-228600" eaLnBrk="0" hangingPunct="0">
              <a:defRPr sz="3000">
                <a:solidFill>
                  <a:schemeClr val="bg1"/>
                </a:solidFill>
                <a:latin typeface="Arial" charset="0"/>
              </a:defRPr>
            </a:lvl5pPr>
            <a:lvl6pPr marL="2514600" indent="-228600" eaLnBrk="0" fontAlgn="base" hangingPunct="0">
              <a:spcBef>
                <a:spcPct val="0"/>
              </a:spcBef>
              <a:spcAft>
                <a:spcPct val="0"/>
              </a:spcAft>
              <a:defRPr sz="3000">
                <a:solidFill>
                  <a:schemeClr val="bg1"/>
                </a:solidFill>
                <a:latin typeface="Arial" charset="0"/>
              </a:defRPr>
            </a:lvl6pPr>
            <a:lvl7pPr marL="2971800" indent="-228600" eaLnBrk="0" fontAlgn="base" hangingPunct="0">
              <a:spcBef>
                <a:spcPct val="0"/>
              </a:spcBef>
              <a:spcAft>
                <a:spcPct val="0"/>
              </a:spcAft>
              <a:defRPr sz="3000">
                <a:solidFill>
                  <a:schemeClr val="bg1"/>
                </a:solidFill>
                <a:latin typeface="Arial" charset="0"/>
              </a:defRPr>
            </a:lvl7pPr>
            <a:lvl8pPr marL="3429000" indent="-228600" eaLnBrk="0" fontAlgn="base" hangingPunct="0">
              <a:spcBef>
                <a:spcPct val="0"/>
              </a:spcBef>
              <a:spcAft>
                <a:spcPct val="0"/>
              </a:spcAft>
              <a:defRPr sz="3000">
                <a:solidFill>
                  <a:schemeClr val="bg1"/>
                </a:solidFill>
                <a:latin typeface="Arial" charset="0"/>
              </a:defRPr>
            </a:lvl8pPr>
            <a:lvl9pPr marL="3886200" indent="-228600" eaLnBrk="0" fontAlgn="base" hangingPunct="0">
              <a:spcBef>
                <a:spcPct val="0"/>
              </a:spcBef>
              <a:spcAft>
                <a:spcPct val="0"/>
              </a:spcAft>
              <a:defRPr sz="3000">
                <a:solidFill>
                  <a:schemeClr val="bg1"/>
                </a:solidFill>
                <a:latin typeface="Arial" charset="0"/>
              </a:defRPr>
            </a:lvl9pPr>
          </a:lstStyle>
          <a:p>
            <a:pPr eaLnBrk="1" hangingPunct="1"/>
            <a:r>
              <a:rPr lang="en-US" sz="1200" b="1" dirty="0">
                <a:solidFill>
                  <a:schemeClr val="tx1"/>
                </a:solidFill>
              </a:rPr>
              <a:t>Customers DB</a:t>
            </a:r>
          </a:p>
        </p:txBody>
      </p:sp>
      <p:sp>
        <p:nvSpPr>
          <p:cNvPr id="20526" name="Text Box 12"/>
          <p:cNvSpPr txBox="1">
            <a:spLocks noChangeArrowheads="1"/>
          </p:cNvSpPr>
          <p:nvPr/>
        </p:nvSpPr>
        <p:spPr bwMode="auto">
          <a:xfrm>
            <a:off x="4822827" y="6023584"/>
            <a:ext cx="954333" cy="207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3000">
                <a:solidFill>
                  <a:schemeClr val="bg1"/>
                </a:solidFill>
                <a:latin typeface="Arial" charset="0"/>
              </a:defRPr>
            </a:lvl1pPr>
            <a:lvl2pPr marL="742950" indent="-285750" eaLnBrk="0" hangingPunct="0">
              <a:defRPr sz="3000">
                <a:solidFill>
                  <a:schemeClr val="bg1"/>
                </a:solidFill>
                <a:latin typeface="Arial" charset="0"/>
              </a:defRPr>
            </a:lvl2pPr>
            <a:lvl3pPr marL="1143000" indent="-228600" eaLnBrk="0" hangingPunct="0">
              <a:defRPr sz="3000">
                <a:solidFill>
                  <a:schemeClr val="bg1"/>
                </a:solidFill>
                <a:latin typeface="Arial" charset="0"/>
              </a:defRPr>
            </a:lvl3pPr>
            <a:lvl4pPr marL="1600200" indent="-228600" eaLnBrk="0" hangingPunct="0">
              <a:defRPr sz="3000">
                <a:solidFill>
                  <a:schemeClr val="bg1"/>
                </a:solidFill>
                <a:latin typeface="Arial" charset="0"/>
              </a:defRPr>
            </a:lvl4pPr>
            <a:lvl5pPr marL="2057400" indent="-228600" eaLnBrk="0" hangingPunct="0">
              <a:defRPr sz="3000">
                <a:solidFill>
                  <a:schemeClr val="bg1"/>
                </a:solidFill>
                <a:latin typeface="Arial" charset="0"/>
              </a:defRPr>
            </a:lvl5pPr>
            <a:lvl6pPr marL="2514600" indent="-228600" eaLnBrk="0" fontAlgn="base" hangingPunct="0">
              <a:spcBef>
                <a:spcPct val="0"/>
              </a:spcBef>
              <a:spcAft>
                <a:spcPct val="0"/>
              </a:spcAft>
              <a:defRPr sz="3000">
                <a:solidFill>
                  <a:schemeClr val="bg1"/>
                </a:solidFill>
                <a:latin typeface="Arial" charset="0"/>
              </a:defRPr>
            </a:lvl6pPr>
            <a:lvl7pPr marL="2971800" indent="-228600" eaLnBrk="0" fontAlgn="base" hangingPunct="0">
              <a:spcBef>
                <a:spcPct val="0"/>
              </a:spcBef>
              <a:spcAft>
                <a:spcPct val="0"/>
              </a:spcAft>
              <a:defRPr sz="3000">
                <a:solidFill>
                  <a:schemeClr val="bg1"/>
                </a:solidFill>
                <a:latin typeface="Arial" charset="0"/>
              </a:defRPr>
            </a:lvl7pPr>
            <a:lvl8pPr marL="3429000" indent="-228600" eaLnBrk="0" fontAlgn="base" hangingPunct="0">
              <a:spcBef>
                <a:spcPct val="0"/>
              </a:spcBef>
              <a:spcAft>
                <a:spcPct val="0"/>
              </a:spcAft>
              <a:defRPr sz="3000">
                <a:solidFill>
                  <a:schemeClr val="bg1"/>
                </a:solidFill>
                <a:latin typeface="Arial" charset="0"/>
              </a:defRPr>
            </a:lvl8pPr>
            <a:lvl9pPr marL="3886200" indent="-228600" eaLnBrk="0" fontAlgn="base" hangingPunct="0">
              <a:spcBef>
                <a:spcPct val="0"/>
              </a:spcBef>
              <a:spcAft>
                <a:spcPct val="0"/>
              </a:spcAft>
              <a:defRPr sz="3000">
                <a:solidFill>
                  <a:schemeClr val="bg1"/>
                </a:solidFill>
                <a:latin typeface="Arial" charset="0"/>
              </a:defRPr>
            </a:lvl9pPr>
          </a:lstStyle>
          <a:p>
            <a:pPr eaLnBrk="1" hangingPunct="1"/>
            <a:r>
              <a:rPr lang="en-US" sz="1200" b="1" dirty="0">
                <a:solidFill>
                  <a:schemeClr val="tx1"/>
                </a:solidFill>
              </a:rPr>
              <a:t>Order1 DB</a:t>
            </a:r>
          </a:p>
        </p:txBody>
      </p:sp>
      <p:sp>
        <p:nvSpPr>
          <p:cNvPr id="20527" name="Text Box 15"/>
          <p:cNvSpPr txBox="1">
            <a:spLocks noChangeArrowheads="1"/>
          </p:cNvSpPr>
          <p:nvPr/>
        </p:nvSpPr>
        <p:spPr bwMode="auto">
          <a:xfrm>
            <a:off x="8377457" y="5901966"/>
            <a:ext cx="669136" cy="3000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3000">
                <a:solidFill>
                  <a:schemeClr val="bg1"/>
                </a:solidFill>
                <a:latin typeface="Arial" charset="0"/>
              </a:defRPr>
            </a:lvl1pPr>
            <a:lvl2pPr marL="742950" indent="-285750" eaLnBrk="0" hangingPunct="0">
              <a:defRPr sz="3000">
                <a:solidFill>
                  <a:schemeClr val="bg1"/>
                </a:solidFill>
                <a:latin typeface="Arial" charset="0"/>
              </a:defRPr>
            </a:lvl2pPr>
            <a:lvl3pPr marL="1143000" indent="-228600" eaLnBrk="0" hangingPunct="0">
              <a:defRPr sz="3000">
                <a:solidFill>
                  <a:schemeClr val="bg1"/>
                </a:solidFill>
                <a:latin typeface="Arial" charset="0"/>
              </a:defRPr>
            </a:lvl3pPr>
            <a:lvl4pPr marL="1600200" indent="-228600" eaLnBrk="0" hangingPunct="0">
              <a:defRPr sz="3000">
                <a:solidFill>
                  <a:schemeClr val="bg1"/>
                </a:solidFill>
                <a:latin typeface="Arial" charset="0"/>
              </a:defRPr>
            </a:lvl4pPr>
            <a:lvl5pPr marL="2057400" indent="-228600" eaLnBrk="0" hangingPunct="0">
              <a:defRPr sz="3000">
                <a:solidFill>
                  <a:schemeClr val="bg1"/>
                </a:solidFill>
                <a:latin typeface="Arial" charset="0"/>
              </a:defRPr>
            </a:lvl5pPr>
            <a:lvl6pPr marL="2514600" indent="-228600" eaLnBrk="0" fontAlgn="base" hangingPunct="0">
              <a:spcBef>
                <a:spcPct val="0"/>
              </a:spcBef>
              <a:spcAft>
                <a:spcPct val="0"/>
              </a:spcAft>
              <a:defRPr sz="3000">
                <a:solidFill>
                  <a:schemeClr val="bg1"/>
                </a:solidFill>
                <a:latin typeface="Arial" charset="0"/>
              </a:defRPr>
            </a:lvl6pPr>
            <a:lvl7pPr marL="2971800" indent="-228600" eaLnBrk="0" fontAlgn="base" hangingPunct="0">
              <a:spcBef>
                <a:spcPct val="0"/>
              </a:spcBef>
              <a:spcAft>
                <a:spcPct val="0"/>
              </a:spcAft>
              <a:defRPr sz="3000">
                <a:solidFill>
                  <a:schemeClr val="bg1"/>
                </a:solidFill>
                <a:latin typeface="Arial" charset="0"/>
              </a:defRPr>
            </a:lvl7pPr>
            <a:lvl8pPr marL="3429000" indent="-228600" eaLnBrk="0" fontAlgn="base" hangingPunct="0">
              <a:spcBef>
                <a:spcPct val="0"/>
              </a:spcBef>
              <a:spcAft>
                <a:spcPct val="0"/>
              </a:spcAft>
              <a:defRPr sz="3000">
                <a:solidFill>
                  <a:schemeClr val="bg1"/>
                </a:solidFill>
                <a:latin typeface="Arial" charset="0"/>
              </a:defRPr>
            </a:lvl8pPr>
            <a:lvl9pPr marL="3886200" indent="-228600" eaLnBrk="0" fontAlgn="base" hangingPunct="0">
              <a:spcBef>
                <a:spcPct val="0"/>
              </a:spcBef>
              <a:spcAft>
                <a:spcPct val="0"/>
              </a:spcAft>
              <a:defRPr sz="3000">
                <a:solidFill>
                  <a:schemeClr val="bg1"/>
                </a:solidFill>
                <a:latin typeface="Arial" charset="0"/>
              </a:defRPr>
            </a:lvl9pPr>
          </a:lstStyle>
          <a:p>
            <a:pPr algn="ctr" eaLnBrk="1" hangingPunct="1"/>
            <a:r>
              <a:rPr lang="en-US" sz="1000" b="1" dirty="0">
                <a:solidFill>
                  <a:schemeClr val="tx1"/>
                </a:solidFill>
              </a:rPr>
              <a:t>Product</a:t>
            </a:r>
          </a:p>
          <a:p>
            <a:pPr algn="ctr" eaLnBrk="1" hangingPunct="1"/>
            <a:r>
              <a:rPr lang="en-US" sz="1000" b="1" dirty="0">
                <a:solidFill>
                  <a:schemeClr val="tx1"/>
                </a:solidFill>
              </a:rPr>
              <a:t>Catalog</a:t>
            </a:r>
          </a:p>
        </p:txBody>
      </p:sp>
      <p:sp>
        <p:nvSpPr>
          <p:cNvPr id="20528" name="Text Box 17"/>
          <p:cNvSpPr txBox="1">
            <a:spLocks noChangeArrowheads="1"/>
          </p:cNvSpPr>
          <p:nvPr/>
        </p:nvSpPr>
        <p:spPr bwMode="auto">
          <a:xfrm>
            <a:off x="425538" y="1108684"/>
            <a:ext cx="1743679" cy="438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3000">
                <a:solidFill>
                  <a:schemeClr val="bg1"/>
                </a:solidFill>
                <a:latin typeface="Arial" charset="0"/>
              </a:defRPr>
            </a:lvl1pPr>
            <a:lvl2pPr marL="742950" indent="-285750" eaLnBrk="0" hangingPunct="0">
              <a:defRPr sz="3000">
                <a:solidFill>
                  <a:schemeClr val="bg1"/>
                </a:solidFill>
                <a:latin typeface="Arial" charset="0"/>
              </a:defRPr>
            </a:lvl2pPr>
            <a:lvl3pPr marL="1143000" indent="-228600" eaLnBrk="0" hangingPunct="0">
              <a:defRPr sz="3000">
                <a:solidFill>
                  <a:schemeClr val="bg1"/>
                </a:solidFill>
                <a:latin typeface="Arial" charset="0"/>
              </a:defRPr>
            </a:lvl3pPr>
            <a:lvl4pPr marL="1600200" indent="-228600" eaLnBrk="0" hangingPunct="0">
              <a:defRPr sz="3000">
                <a:solidFill>
                  <a:schemeClr val="bg1"/>
                </a:solidFill>
                <a:latin typeface="Arial" charset="0"/>
              </a:defRPr>
            </a:lvl4pPr>
            <a:lvl5pPr marL="2057400" indent="-228600" eaLnBrk="0" hangingPunct="0">
              <a:defRPr sz="3000">
                <a:solidFill>
                  <a:schemeClr val="bg1"/>
                </a:solidFill>
                <a:latin typeface="Arial" charset="0"/>
              </a:defRPr>
            </a:lvl5pPr>
            <a:lvl6pPr marL="2514600" indent="-228600" eaLnBrk="0" fontAlgn="base" hangingPunct="0">
              <a:spcBef>
                <a:spcPct val="0"/>
              </a:spcBef>
              <a:spcAft>
                <a:spcPct val="0"/>
              </a:spcAft>
              <a:defRPr sz="3000">
                <a:solidFill>
                  <a:schemeClr val="bg1"/>
                </a:solidFill>
                <a:latin typeface="Arial" charset="0"/>
              </a:defRPr>
            </a:lvl6pPr>
            <a:lvl7pPr marL="2971800" indent="-228600" eaLnBrk="0" fontAlgn="base" hangingPunct="0">
              <a:spcBef>
                <a:spcPct val="0"/>
              </a:spcBef>
              <a:spcAft>
                <a:spcPct val="0"/>
              </a:spcAft>
              <a:defRPr sz="3000">
                <a:solidFill>
                  <a:schemeClr val="bg1"/>
                </a:solidFill>
                <a:latin typeface="Arial" charset="0"/>
              </a:defRPr>
            </a:lvl7pPr>
            <a:lvl8pPr marL="3429000" indent="-228600" eaLnBrk="0" fontAlgn="base" hangingPunct="0">
              <a:spcBef>
                <a:spcPct val="0"/>
              </a:spcBef>
              <a:spcAft>
                <a:spcPct val="0"/>
              </a:spcAft>
              <a:defRPr sz="3000">
                <a:solidFill>
                  <a:schemeClr val="bg1"/>
                </a:solidFill>
                <a:latin typeface="Arial" charset="0"/>
              </a:defRPr>
            </a:lvl8pPr>
            <a:lvl9pPr marL="3886200" indent="-228600" eaLnBrk="0" fontAlgn="base" hangingPunct="0">
              <a:spcBef>
                <a:spcPct val="0"/>
              </a:spcBef>
              <a:spcAft>
                <a:spcPct val="0"/>
              </a:spcAft>
              <a:defRPr sz="3000">
                <a:solidFill>
                  <a:schemeClr val="bg1"/>
                </a:solidFill>
                <a:latin typeface="Arial" charset="0"/>
              </a:defRPr>
            </a:lvl9pPr>
          </a:lstStyle>
          <a:p>
            <a:pPr algn="ctr" eaLnBrk="1" hangingPunct="1"/>
            <a:r>
              <a:rPr lang="en-US" sz="1600" b="1" i="1">
                <a:solidFill>
                  <a:srgbClr val="0F384C"/>
                </a:solidFill>
              </a:rPr>
              <a:t>Data Consumers</a:t>
            </a:r>
          </a:p>
        </p:txBody>
      </p:sp>
      <p:sp>
        <p:nvSpPr>
          <p:cNvPr id="20529" name="Oval 74"/>
          <p:cNvSpPr>
            <a:spLocks noChangeArrowheads="1"/>
          </p:cNvSpPr>
          <p:nvPr/>
        </p:nvSpPr>
        <p:spPr bwMode="auto">
          <a:xfrm>
            <a:off x="4833408" y="5223485"/>
            <a:ext cx="1246391" cy="333375"/>
          </a:xfrm>
          <a:prstGeom prst="ellipse">
            <a:avLst/>
          </a:prstGeom>
          <a:solidFill>
            <a:srgbClr val="33689C"/>
          </a:solidFill>
          <a:ln w="28575" algn="ctr">
            <a:solidFill>
              <a:srgbClr val="04376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nchor="ctr"/>
          <a:lstStyle/>
          <a:p>
            <a:pPr algn="ctr"/>
            <a:r>
              <a:rPr lang="en-US" sz="1000" b="1"/>
              <a:t>ORDERS</a:t>
            </a:r>
          </a:p>
        </p:txBody>
      </p:sp>
      <p:sp>
        <p:nvSpPr>
          <p:cNvPr id="20530" name="Oval 75"/>
          <p:cNvSpPr>
            <a:spLocks noChangeArrowheads="1"/>
          </p:cNvSpPr>
          <p:nvPr/>
        </p:nvSpPr>
        <p:spPr bwMode="auto">
          <a:xfrm>
            <a:off x="6471281" y="5223485"/>
            <a:ext cx="1335268" cy="333375"/>
          </a:xfrm>
          <a:prstGeom prst="ellipse">
            <a:avLst/>
          </a:prstGeom>
          <a:solidFill>
            <a:srgbClr val="33689C"/>
          </a:solidFill>
          <a:ln w="28575" algn="ctr">
            <a:solidFill>
              <a:srgbClr val="04376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nchor="ctr"/>
          <a:lstStyle/>
          <a:p>
            <a:pPr algn="ctr"/>
            <a:r>
              <a:rPr lang="en-US" sz="1000" b="1"/>
              <a:t>ORDER DETAILS</a:t>
            </a:r>
          </a:p>
        </p:txBody>
      </p:sp>
      <p:sp>
        <p:nvSpPr>
          <p:cNvPr id="20531" name="Oval 76"/>
          <p:cNvSpPr>
            <a:spLocks noChangeArrowheads="1"/>
          </p:cNvSpPr>
          <p:nvPr/>
        </p:nvSpPr>
        <p:spPr bwMode="auto">
          <a:xfrm>
            <a:off x="8098573" y="5223485"/>
            <a:ext cx="1633641" cy="333375"/>
          </a:xfrm>
          <a:prstGeom prst="ellipse">
            <a:avLst/>
          </a:prstGeom>
          <a:solidFill>
            <a:srgbClr val="33689C"/>
          </a:solidFill>
          <a:ln w="28575" algn="ctr">
            <a:solidFill>
              <a:srgbClr val="04376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nchor="ctr"/>
          <a:lstStyle/>
          <a:p>
            <a:pPr algn="ctr"/>
            <a:r>
              <a:rPr lang="en-US" sz="1200" b="1">
                <a:solidFill>
                  <a:schemeClr val="bg1"/>
                </a:solidFill>
              </a:rPr>
              <a:t>PRODUCTS</a:t>
            </a:r>
          </a:p>
        </p:txBody>
      </p:sp>
      <p:sp>
        <p:nvSpPr>
          <p:cNvPr id="20532" name="Oval 77"/>
          <p:cNvSpPr>
            <a:spLocks noChangeArrowheads="1"/>
          </p:cNvSpPr>
          <p:nvPr/>
        </p:nvSpPr>
        <p:spPr bwMode="auto">
          <a:xfrm>
            <a:off x="2457009" y="5223485"/>
            <a:ext cx="1929897" cy="333375"/>
          </a:xfrm>
          <a:prstGeom prst="ellipse">
            <a:avLst/>
          </a:prstGeom>
          <a:solidFill>
            <a:srgbClr val="33689C"/>
          </a:solidFill>
          <a:ln w="28575" algn="ctr">
            <a:solidFill>
              <a:srgbClr val="04376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nchor="ctr"/>
          <a:lstStyle/>
          <a:p>
            <a:pPr algn="ctr"/>
            <a:r>
              <a:rPr lang="en-US" sz="1200" b="1">
                <a:solidFill>
                  <a:schemeClr val="bg1"/>
                </a:solidFill>
              </a:rPr>
              <a:t>CUSTOMERS</a:t>
            </a:r>
          </a:p>
        </p:txBody>
      </p:sp>
      <p:sp>
        <p:nvSpPr>
          <p:cNvPr id="20533" name="Text Box 78"/>
          <p:cNvSpPr txBox="1">
            <a:spLocks noChangeArrowheads="1"/>
          </p:cNvSpPr>
          <p:nvPr/>
        </p:nvSpPr>
        <p:spPr bwMode="auto">
          <a:xfrm>
            <a:off x="9516370" y="5299684"/>
            <a:ext cx="2437765"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3000">
                <a:solidFill>
                  <a:schemeClr val="bg1"/>
                </a:solidFill>
                <a:latin typeface="Arial" charset="0"/>
              </a:defRPr>
            </a:lvl1pPr>
            <a:lvl2pPr marL="742950" indent="-285750" eaLnBrk="0" hangingPunct="0">
              <a:defRPr sz="3000">
                <a:solidFill>
                  <a:schemeClr val="bg1"/>
                </a:solidFill>
                <a:latin typeface="Arial" charset="0"/>
              </a:defRPr>
            </a:lvl2pPr>
            <a:lvl3pPr marL="1143000" indent="-228600" eaLnBrk="0" hangingPunct="0">
              <a:defRPr sz="3000">
                <a:solidFill>
                  <a:schemeClr val="bg1"/>
                </a:solidFill>
                <a:latin typeface="Arial" charset="0"/>
              </a:defRPr>
            </a:lvl3pPr>
            <a:lvl4pPr marL="1600200" indent="-228600" eaLnBrk="0" hangingPunct="0">
              <a:defRPr sz="3000">
                <a:solidFill>
                  <a:schemeClr val="bg1"/>
                </a:solidFill>
                <a:latin typeface="Arial" charset="0"/>
              </a:defRPr>
            </a:lvl4pPr>
            <a:lvl5pPr marL="2057400" indent="-228600" eaLnBrk="0" hangingPunct="0">
              <a:defRPr sz="3000">
                <a:solidFill>
                  <a:schemeClr val="bg1"/>
                </a:solidFill>
                <a:latin typeface="Arial" charset="0"/>
              </a:defRPr>
            </a:lvl5pPr>
            <a:lvl6pPr marL="2514600" indent="-228600" eaLnBrk="0" fontAlgn="base" hangingPunct="0">
              <a:spcBef>
                <a:spcPct val="0"/>
              </a:spcBef>
              <a:spcAft>
                <a:spcPct val="0"/>
              </a:spcAft>
              <a:defRPr sz="3000">
                <a:solidFill>
                  <a:schemeClr val="bg1"/>
                </a:solidFill>
                <a:latin typeface="Arial" charset="0"/>
              </a:defRPr>
            </a:lvl6pPr>
            <a:lvl7pPr marL="2971800" indent="-228600" eaLnBrk="0" fontAlgn="base" hangingPunct="0">
              <a:spcBef>
                <a:spcPct val="0"/>
              </a:spcBef>
              <a:spcAft>
                <a:spcPct val="0"/>
              </a:spcAft>
              <a:defRPr sz="3000">
                <a:solidFill>
                  <a:schemeClr val="bg1"/>
                </a:solidFill>
                <a:latin typeface="Arial" charset="0"/>
              </a:defRPr>
            </a:lvl7pPr>
            <a:lvl8pPr marL="3429000" indent="-228600" eaLnBrk="0" fontAlgn="base" hangingPunct="0">
              <a:spcBef>
                <a:spcPct val="0"/>
              </a:spcBef>
              <a:spcAft>
                <a:spcPct val="0"/>
              </a:spcAft>
              <a:defRPr sz="3000">
                <a:solidFill>
                  <a:schemeClr val="bg1"/>
                </a:solidFill>
                <a:latin typeface="Arial" charset="0"/>
              </a:defRPr>
            </a:lvl8pPr>
            <a:lvl9pPr marL="3886200" indent="-228600" eaLnBrk="0" fontAlgn="base" hangingPunct="0">
              <a:spcBef>
                <a:spcPct val="0"/>
              </a:spcBef>
              <a:spcAft>
                <a:spcPct val="0"/>
              </a:spcAft>
              <a:defRPr sz="3000">
                <a:solidFill>
                  <a:schemeClr val="bg1"/>
                </a:solidFill>
                <a:latin typeface="Arial" charset="0"/>
              </a:defRPr>
            </a:lvl9pPr>
          </a:lstStyle>
          <a:p>
            <a:pPr algn="r" eaLnBrk="1" hangingPunct="1"/>
            <a:r>
              <a:rPr lang="en-US" sz="1400" b="1" i="1">
                <a:solidFill>
                  <a:srgbClr val="0F384C"/>
                </a:solidFill>
              </a:rPr>
              <a:t>Metadata</a:t>
            </a:r>
          </a:p>
        </p:txBody>
      </p:sp>
      <p:sp>
        <p:nvSpPr>
          <p:cNvPr id="20534" name="Text Box 79"/>
          <p:cNvSpPr txBox="1">
            <a:spLocks noChangeArrowheads="1"/>
          </p:cNvSpPr>
          <p:nvPr/>
        </p:nvSpPr>
        <p:spPr bwMode="auto">
          <a:xfrm>
            <a:off x="527112" y="4805972"/>
            <a:ext cx="2224038" cy="277007"/>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3000">
                <a:solidFill>
                  <a:schemeClr val="bg1"/>
                </a:solidFill>
                <a:latin typeface="Arial" charset="0"/>
              </a:defRPr>
            </a:lvl1pPr>
            <a:lvl2pPr marL="742950" indent="-285750" eaLnBrk="0" hangingPunct="0">
              <a:defRPr sz="3000">
                <a:solidFill>
                  <a:schemeClr val="bg1"/>
                </a:solidFill>
                <a:latin typeface="Arial" charset="0"/>
              </a:defRPr>
            </a:lvl2pPr>
            <a:lvl3pPr marL="1143000" indent="-228600" eaLnBrk="0" hangingPunct="0">
              <a:defRPr sz="3000">
                <a:solidFill>
                  <a:schemeClr val="bg1"/>
                </a:solidFill>
                <a:latin typeface="Arial" charset="0"/>
              </a:defRPr>
            </a:lvl3pPr>
            <a:lvl4pPr marL="1600200" indent="-228600" eaLnBrk="0" hangingPunct="0">
              <a:defRPr sz="3000">
                <a:solidFill>
                  <a:schemeClr val="bg1"/>
                </a:solidFill>
                <a:latin typeface="Arial" charset="0"/>
              </a:defRPr>
            </a:lvl4pPr>
            <a:lvl5pPr marL="2057400" indent="-228600" eaLnBrk="0" hangingPunct="0">
              <a:defRPr sz="3000">
                <a:solidFill>
                  <a:schemeClr val="bg1"/>
                </a:solidFill>
                <a:latin typeface="Arial" charset="0"/>
              </a:defRPr>
            </a:lvl5pPr>
            <a:lvl6pPr marL="2514600" indent="-228600" eaLnBrk="0" fontAlgn="base" hangingPunct="0">
              <a:spcBef>
                <a:spcPct val="0"/>
              </a:spcBef>
              <a:spcAft>
                <a:spcPct val="0"/>
              </a:spcAft>
              <a:defRPr sz="3000">
                <a:solidFill>
                  <a:schemeClr val="bg1"/>
                </a:solidFill>
                <a:latin typeface="Arial" charset="0"/>
              </a:defRPr>
            </a:lvl6pPr>
            <a:lvl7pPr marL="2971800" indent="-228600" eaLnBrk="0" fontAlgn="base" hangingPunct="0">
              <a:spcBef>
                <a:spcPct val="0"/>
              </a:spcBef>
              <a:spcAft>
                <a:spcPct val="0"/>
              </a:spcAft>
              <a:defRPr sz="3000">
                <a:solidFill>
                  <a:schemeClr val="bg1"/>
                </a:solidFill>
                <a:latin typeface="Arial" charset="0"/>
              </a:defRPr>
            </a:lvl7pPr>
            <a:lvl8pPr marL="3429000" indent="-228600" eaLnBrk="0" fontAlgn="base" hangingPunct="0">
              <a:spcBef>
                <a:spcPct val="0"/>
              </a:spcBef>
              <a:spcAft>
                <a:spcPct val="0"/>
              </a:spcAft>
              <a:defRPr sz="3000">
                <a:solidFill>
                  <a:schemeClr val="bg1"/>
                </a:solidFill>
                <a:latin typeface="Arial" charset="0"/>
              </a:defRPr>
            </a:lvl8pPr>
            <a:lvl9pPr marL="3886200" indent="-228600" eaLnBrk="0" fontAlgn="base" hangingPunct="0">
              <a:spcBef>
                <a:spcPct val="0"/>
              </a:spcBef>
              <a:spcAft>
                <a:spcPct val="0"/>
              </a:spcAft>
              <a:defRPr sz="3000">
                <a:solidFill>
                  <a:schemeClr val="bg1"/>
                </a:solidFill>
                <a:latin typeface="Arial" charset="0"/>
              </a:defRPr>
            </a:lvl9pPr>
          </a:lstStyle>
          <a:p>
            <a:pPr eaLnBrk="1" hangingPunct="1"/>
            <a:r>
              <a:rPr lang="en-US" sz="1800" b="1" i="1">
                <a:solidFill>
                  <a:srgbClr val="0F384C"/>
                </a:solidFill>
              </a:rPr>
              <a:t>Physical Layer</a:t>
            </a:r>
          </a:p>
        </p:txBody>
      </p:sp>
      <p:sp>
        <p:nvSpPr>
          <p:cNvPr id="20535" name="Oval 88"/>
          <p:cNvSpPr>
            <a:spLocks noChangeArrowheads="1"/>
          </p:cNvSpPr>
          <p:nvPr/>
        </p:nvSpPr>
        <p:spPr bwMode="auto">
          <a:xfrm>
            <a:off x="4691627" y="5223485"/>
            <a:ext cx="1246393" cy="314325"/>
          </a:xfrm>
          <a:prstGeom prst="ellipse">
            <a:avLst/>
          </a:prstGeom>
          <a:solidFill>
            <a:srgbClr val="33689C"/>
          </a:solidFill>
          <a:ln w="28575" algn="ctr">
            <a:solidFill>
              <a:srgbClr val="04376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nchor="ctr"/>
          <a:lstStyle/>
          <a:p>
            <a:pPr algn="ctr"/>
            <a:r>
              <a:rPr lang="en-US" sz="1200" b="1">
                <a:solidFill>
                  <a:schemeClr val="bg1"/>
                </a:solidFill>
              </a:rPr>
              <a:t>ORDERS</a:t>
            </a:r>
          </a:p>
        </p:txBody>
      </p:sp>
      <p:sp>
        <p:nvSpPr>
          <p:cNvPr id="20536" name="Oval 90"/>
          <p:cNvSpPr>
            <a:spLocks noChangeArrowheads="1"/>
          </p:cNvSpPr>
          <p:nvPr/>
        </p:nvSpPr>
        <p:spPr bwMode="auto">
          <a:xfrm>
            <a:off x="6350662" y="5223485"/>
            <a:ext cx="1335270" cy="314325"/>
          </a:xfrm>
          <a:prstGeom prst="ellipse">
            <a:avLst/>
          </a:prstGeom>
          <a:solidFill>
            <a:srgbClr val="33689C"/>
          </a:solidFill>
          <a:ln w="28575" algn="ctr">
            <a:solidFill>
              <a:srgbClr val="04376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nchor="ctr"/>
          <a:lstStyle/>
          <a:p>
            <a:pPr algn="ctr"/>
            <a:r>
              <a:rPr lang="en-US" sz="1200" b="1">
                <a:solidFill>
                  <a:schemeClr val="bg1"/>
                </a:solidFill>
              </a:rPr>
              <a:t>ORDER DETAILS</a:t>
            </a:r>
          </a:p>
        </p:txBody>
      </p:sp>
      <p:sp>
        <p:nvSpPr>
          <p:cNvPr id="20537" name="Oval 94"/>
          <p:cNvSpPr>
            <a:spLocks noChangeArrowheads="1"/>
          </p:cNvSpPr>
          <p:nvPr/>
        </p:nvSpPr>
        <p:spPr bwMode="auto">
          <a:xfrm>
            <a:off x="6403565" y="4624997"/>
            <a:ext cx="1470700" cy="334564"/>
          </a:xfrm>
          <a:prstGeom prst="ellipse">
            <a:avLst/>
          </a:prstGeom>
          <a:solidFill>
            <a:srgbClr val="33689C"/>
          </a:solidFill>
          <a:ln w="28575" algn="ctr">
            <a:solidFill>
              <a:srgbClr val="04376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nchor="ctr"/>
          <a:lstStyle/>
          <a:p>
            <a:pPr algn="ctr"/>
            <a:r>
              <a:rPr lang="en-US" sz="1000" b="1"/>
              <a:t>Order Details</a:t>
            </a:r>
          </a:p>
        </p:txBody>
      </p:sp>
      <p:sp>
        <p:nvSpPr>
          <p:cNvPr id="20538" name="Oval 95"/>
          <p:cNvSpPr>
            <a:spLocks noChangeArrowheads="1"/>
          </p:cNvSpPr>
          <p:nvPr/>
        </p:nvSpPr>
        <p:spPr bwMode="auto">
          <a:xfrm>
            <a:off x="8098573" y="4612297"/>
            <a:ext cx="1453772" cy="334564"/>
          </a:xfrm>
          <a:prstGeom prst="ellipse">
            <a:avLst/>
          </a:prstGeom>
          <a:solidFill>
            <a:srgbClr val="33689C"/>
          </a:solidFill>
          <a:ln w="28575" algn="ctr">
            <a:solidFill>
              <a:srgbClr val="04376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nchor="ctr"/>
          <a:lstStyle/>
          <a:p>
            <a:pPr algn="ctr"/>
            <a:r>
              <a:rPr lang="en-US" sz="1200" b="1">
                <a:solidFill>
                  <a:schemeClr val="bg1"/>
                </a:solidFill>
              </a:rPr>
              <a:t>Product Catalog</a:t>
            </a:r>
          </a:p>
        </p:txBody>
      </p:sp>
      <p:sp>
        <p:nvSpPr>
          <p:cNvPr id="20539" name="Oval 96"/>
          <p:cNvSpPr>
            <a:spLocks noChangeArrowheads="1"/>
          </p:cNvSpPr>
          <p:nvPr/>
        </p:nvSpPr>
        <p:spPr bwMode="auto">
          <a:xfrm>
            <a:off x="2751150" y="4612298"/>
            <a:ext cx="1591319" cy="326229"/>
          </a:xfrm>
          <a:prstGeom prst="ellipse">
            <a:avLst/>
          </a:prstGeom>
          <a:solidFill>
            <a:srgbClr val="33689C"/>
          </a:solidFill>
          <a:ln w="28575" algn="ctr">
            <a:solidFill>
              <a:srgbClr val="04376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nchor="ctr"/>
          <a:lstStyle/>
          <a:p>
            <a:pPr algn="ctr"/>
            <a:r>
              <a:rPr lang="en-US" sz="1200" b="1">
                <a:solidFill>
                  <a:schemeClr val="bg1"/>
                </a:solidFill>
              </a:rPr>
              <a:t>Customers</a:t>
            </a:r>
          </a:p>
        </p:txBody>
      </p:sp>
      <p:sp>
        <p:nvSpPr>
          <p:cNvPr id="20540" name="Text Box 97"/>
          <p:cNvSpPr txBox="1">
            <a:spLocks noChangeArrowheads="1"/>
          </p:cNvSpPr>
          <p:nvPr/>
        </p:nvSpPr>
        <p:spPr bwMode="auto">
          <a:xfrm>
            <a:off x="9668731" y="4809148"/>
            <a:ext cx="2272708" cy="230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3000">
                <a:solidFill>
                  <a:schemeClr val="bg1"/>
                </a:solidFill>
                <a:latin typeface="Arial" charset="0"/>
              </a:defRPr>
            </a:lvl1pPr>
            <a:lvl2pPr marL="742950" indent="-285750" eaLnBrk="0" hangingPunct="0">
              <a:defRPr sz="3000">
                <a:solidFill>
                  <a:schemeClr val="bg1"/>
                </a:solidFill>
                <a:latin typeface="Arial" charset="0"/>
              </a:defRPr>
            </a:lvl2pPr>
            <a:lvl3pPr marL="1143000" indent="-228600" eaLnBrk="0" hangingPunct="0">
              <a:defRPr sz="3000">
                <a:solidFill>
                  <a:schemeClr val="bg1"/>
                </a:solidFill>
                <a:latin typeface="Arial" charset="0"/>
              </a:defRPr>
            </a:lvl3pPr>
            <a:lvl4pPr marL="1600200" indent="-228600" eaLnBrk="0" hangingPunct="0">
              <a:defRPr sz="3000">
                <a:solidFill>
                  <a:schemeClr val="bg1"/>
                </a:solidFill>
                <a:latin typeface="Arial" charset="0"/>
              </a:defRPr>
            </a:lvl4pPr>
            <a:lvl5pPr marL="2057400" indent="-228600" eaLnBrk="0" hangingPunct="0">
              <a:defRPr sz="3000">
                <a:solidFill>
                  <a:schemeClr val="bg1"/>
                </a:solidFill>
                <a:latin typeface="Arial" charset="0"/>
              </a:defRPr>
            </a:lvl5pPr>
            <a:lvl6pPr marL="2514600" indent="-228600" eaLnBrk="0" fontAlgn="base" hangingPunct="0">
              <a:spcBef>
                <a:spcPct val="0"/>
              </a:spcBef>
              <a:spcAft>
                <a:spcPct val="0"/>
              </a:spcAft>
              <a:defRPr sz="3000">
                <a:solidFill>
                  <a:schemeClr val="bg1"/>
                </a:solidFill>
                <a:latin typeface="Arial" charset="0"/>
              </a:defRPr>
            </a:lvl6pPr>
            <a:lvl7pPr marL="2971800" indent="-228600" eaLnBrk="0" fontAlgn="base" hangingPunct="0">
              <a:spcBef>
                <a:spcPct val="0"/>
              </a:spcBef>
              <a:spcAft>
                <a:spcPct val="0"/>
              </a:spcAft>
              <a:defRPr sz="3000">
                <a:solidFill>
                  <a:schemeClr val="bg1"/>
                </a:solidFill>
                <a:latin typeface="Arial" charset="0"/>
              </a:defRPr>
            </a:lvl7pPr>
            <a:lvl8pPr marL="3429000" indent="-228600" eaLnBrk="0" fontAlgn="base" hangingPunct="0">
              <a:spcBef>
                <a:spcPct val="0"/>
              </a:spcBef>
              <a:spcAft>
                <a:spcPct val="0"/>
              </a:spcAft>
              <a:defRPr sz="3000">
                <a:solidFill>
                  <a:schemeClr val="bg1"/>
                </a:solidFill>
                <a:latin typeface="Arial" charset="0"/>
              </a:defRPr>
            </a:lvl8pPr>
            <a:lvl9pPr marL="3886200" indent="-228600" eaLnBrk="0" fontAlgn="base" hangingPunct="0">
              <a:spcBef>
                <a:spcPct val="0"/>
              </a:spcBef>
              <a:spcAft>
                <a:spcPct val="0"/>
              </a:spcAft>
              <a:defRPr sz="3000">
                <a:solidFill>
                  <a:schemeClr val="bg1"/>
                </a:solidFill>
                <a:latin typeface="Arial" charset="0"/>
              </a:defRPr>
            </a:lvl9pPr>
          </a:lstStyle>
          <a:p>
            <a:pPr algn="r" eaLnBrk="1" hangingPunct="1"/>
            <a:r>
              <a:rPr lang="en-US" sz="1400" b="1" i="1">
                <a:solidFill>
                  <a:srgbClr val="0F384C"/>
                </a:solidFill>
              </a:rPr>
              <a:t>Formatting</a:t>
            </a:r>
          </a:p>
        </p:txBody>
      </p:sp>
      <p:sp>
        <p:nvSpPr>
          <p:cNvPr id="20541" name="Oval 99"/>
          <p:cNvSpPr>
            <a:spLocks noChangeArrowheads="1"/>
          </p:cNvSpPr>
          <p:nvPr/>
        </p:nvSpPr>
        <p:spPr bwMode="auto">
          <a:xfrm>
            <a:off x="4763575" y="4613884"/>
            <a:ext cx="1367011" cy="334564"/>
          </a:xfrm>
          <a:prstGeom prst="ellipse">
            <a:avLst/>
          </a:prstGeom>
          <a:solidFill>
            <a:srgbClr val="33689C"/>
          </a:solidFill>
          <a:ln w="28575" algn="ctr">
            <a:solidFill>
              <a:srgbClr val="04376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nchor="ctr"/>
          <a:lstStyle/>
          <a:p>
            <a:pPr algn="ctr"/>
            <a:r>
              <a:rPr lang="en-US" sz="1000" b="1"/>
              <a:t>Orders</a:t>
            </a:r>
          </a:p>
        </p:txBody>
      </p:sp>
      <p:sp>
        <p:nvSpPr>
          <p:cNvPr id="20542" name="Oval 100"/>
          <p:cNvSpPr>
            <a:spLocks noChangeArrowheads="1"/>
          </p:cNvSpPr>
          <p:nvPr/>
        </p:nvSpPr>
        <p:spPr bwMode="auto">
          <a:xfrm>
            <a:off x="4651422" y="4612297"/>
            <a:ext cx="1367011" cy="334564"/>
          </a:xfrm>
          <a:prstGeom prst="ellipse">
            <a:avLst/>
          </a:prstGeom>
          <a:solidFill>
            <a:srgbClr val="33689C"/>
          </a:solidFill>
          <a:ln w="28575" algn="ctr">
            <a:solidFill>
              <a:srgbClr val="04376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nchor="ctr"/>
          <a:lstStyle/>
          <a:p>
            <a:pPr algn="ctr"/>
            <a:r>
              <a:rPr lang="en-US" sz="1200" b="1">
                <a:solidFill>
                  <a:schemeClr val="bg1"/>
                </a:solidFill>
              </a:rPr>
              <a:t>Orders</a:t>
            </a:r>
          </a:p>
        </p:txBody>
      </p:sp>
      <p:sp>
        <p:nvSpPr>
          <p:cNvPr id="20543" name="Oval 101"/>
          <p:cNvSpPr>
            <a:spLocks noChangeArrowheads="1"/>
          </p:cNvSpPr>
          <p:nvPr/>
        </p:nvSpPr>
        <p:spPr bwMode="auto">
          <a:xfrm>
            <a:off x="6261785" y="4624997"/>
            <a:ext cx="1470701" cy="334564"/>
          </a:xfrm>
          <a:prstGeom prst="ellipse">
            <a:avLst/>
          </a:prstGeom>
          <a:solidFill>
            <a:srgbClr val="33689C"/>
          </a:solidFill>
          <a:ln w="28575" algn="ctr">
            <a:solidFill>
              <a:srgbClr val="04376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nchor="ctr"/>
          <a:lstStyle/>
          <a:p>
            <a:pPr algn="ctr"/>
            <a:r>
              <a:rPr lang="en-US" sz="1200" b="1">
                <a:solidFill>
                  <a:schemeClr val="bg1"/>
                </a:solidFill>
              </a:rPr>
              <a:t>Order Details</a:t>
            </a:r>
          </a:p>
        </p:txBody>
      </p:sp>
      <p:sp>
        <p:nvSpPr>
          <p:cNvPr id="20544" name="Text Box 114"/>
          <p:cNvSpPr txBox="1">
            <a:spLocks noChangeArrowheads="1"/>
          </p:cNvSpPr>
          <p:nvPr/>
        </p:nvSpPr>
        <p:spPr bwMode="auto">
          <a:xfrm>
            <a:off x="9973452" y="2208822"/>
            <a:ext cx="1967987"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3000">
                <a:solidFill>
                  <a:schemeClr val="bg1"/>
                </a:solidFill>
                <a:latin typeface="Arial" charset="0"/>
              </a:defRPr>
            </a:lvl1pPr>
            <a:lvl2pPr marL="742950" indent="-285750" eaLnBrk="0" hangingPunct="0">
              <a:defRPr sz="3000">
                <a:solidFill>
                  <a:schemeClr val="bg1"/>
                </a:solidFill>
                <a:latin typeface="Arial" charset="0"/>
              </a:defRPr>
            </a:lvl2pPr>
            <a:lvl3pPr marL="1143000" indent="-228600" eaLnBrk="0" hangingPunct="0">
              <a:defRPr sz="3000">
                <a:solidFill>
                  <a:schemeClr val="bg1"/>
                </a:solidFill>
                <a:latin typeface="Arial" charset="0"/>
              </a:defRPr>
            </a:lvl3pPr>
            <a:lvl4pPr marL="1600200" indent="-228600" eaLnBrk="0" hangingPunct="0">
              <a:defRPr sz="3000">
                <a:solidFill>
                  <a:schemeClr val="bg1"/>
                </a:solidFill>
                <a:latin typeface="Arial" charset="0"/>
              </a:defRPr>
            </a:lvl4pPr>
            <a:lvl5pPr marL="2057400" indent="-228600" eaLnBrk="0" hangingPunct="0">
              <a:defRPr sz="3000">
                <a:solidFill>
                  <a:schemeClr val="bg1"/>
                </a:solidFill>
                <a:latin typeface="Arial" charset="0"/>
              </a:defRPr>
            </a:lvl5pPr>
            <a:lvl6pPr marL="2514600" indent="-228600" eaLnBrk="0" fontAlgn="base" hangingPunct="0">
              <a:spcBef>
                <a:spcPct val="0"/>
              </a:spcBef>
              <a:spcAft>
                <a:spcPct val="0"/>
              </a:spcAft>
              <a:defRPr sz="3000">
                <a:solidFill>
                  <a:schemeClr val="bg1"/>
                </a:solidFill>
                <a:latin typeface="Arial" charset="0"/>
              </a:defRPr>
            </a:lvl6pPr>
            <a:lvl7pPr marL="2971800" indent="-228600" eaLnBrk="0" fontAlgn="base" hangingPunct="0">
              <a:spcBef>
                <a:spcPct val="0"/>
              </a:spcBef>
              <a:spcAft>
                <a:spcPct val="0"/>
              </a:spcAft>
              <a:defRPr sz="3000">
                <a:solidFill>
                  <a:schemeClr val="bg1"/>
                </a:solidFill>
                <a:latin typeface="Arial" charset="0"/>
              </a:defRPr>
            </a:lvl7pPr>
            <a:lvl8pPr marL="3429000" indent="-228600" eaLnBrk="0" fontAlgn="base" hangingPunct="0">
              <a:spcBef>
                <a:spcPct val="0"/>
              </a:spcBef>
              <a:spcAft>
                <a:spcPct val="0"/>
              </a:spcAft>
              <a:defRPr sz="3000">
                <a:solidFill>
                  <a:schemeClr val="bg1"/>
                </a:solidFill>
                <a:latin typeface="Arial" charset="0"/>
              </a:defRPr>
            </a:lvl8pPr>
            <a:lvl9pPr marL="3886200" indent="-228600" eaLnBrk="0" fontAlgn="base" hangingPunct="0">
              <a:spcBef>
                <a:spcPct val="0"/>
              </a:spcBef>
              <a:spcAft>
                <a:spcPct val="0"/>
              </a:spcAft>
              <a:defRPr sz="3000">
                <a:solidFill>
                  <a:schemeClr val="bg1"/>
                </a:solidFill>
                <a:latin typeface="Arial" charset="0"/>
              </a:defRPr>
            </a:lvl9pPr>
          </a:lstStyle>
          <a:p>
            <a:pPr algn="r" eaLnBrk="1" hangingPunct="1"/>
            <a:r>
              <a:rPr lang="en-US" sz="1400" b="1" i="1">
                <a:solidFill>
                  <a:srgbClr val="0F384C"/>
                </a:solidFill>
              </a:rPr>
              <a:t>Services</a:t>
            </a:r>
          </a:p>
        </p:txBody>
      </p:sp>
      <p:sp>
        <p:nvSpPr>
          <p:cNvPr id="20545" name="Text Box 115"/>
          <p:cNvSpPr txBox="1">
            <a:spLocks noChangeArrowheads="1"/>
          </p:cNvSpPr>
          <p:nvPr/>
        </p:nvSpPr>
        <p:spPr bwMode="auto">
          <a:xfrm>
            <a:off x="9668731" y="2492984"/>
            <a:ext cx="2272708"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3000">
                <a:solidFill>
                  <a:schemeClr val="bg1"/>
                </a:solidFill>
                <a:latin typeface="Arial" charset="0"/>
              </a:defRPr>
            </a:lvl1pPr>
            <a:lvl2pPr marL="742950" indent="-285750" eaLnBrk="0" hangingPunct="0">
              <a:defRPr sz="3000">
                <a:solidFill>
                  <a:schemeClr val="bg1"/>
                </a:solidFill>
                <a:latin typeface="Arial" charset="0"/>
              </a:defRPr>
            </a:lvl2pPr>
            <a:lvl3pPr marL="1143000" indent="-228600" eaLnBrk="0" hangingPunct="0">
              <a:defRPr sz="3000">
                <a:solidFill>
                  <a:schemeClr val="bg1"/>
                </a:solidFill>
                <a:latin typeface="Arial" charset="0"/>
              </a:defRPr>
            </a:lvl3pPr>
            <a:lvl4pPr marL="1600200" indent="-228600" eaLnBrk="0" hangingPunct="0">
              <a:defRPr sz="3000">
                <a:solidFill>
                  <a:schemeClr val="bg1"/>
                </a:solidFill>
                <a:latin typeface="Arial" charset="0"/>
              </a:defRPr>
            </a:lvl4pPr>
            <a:lvl5pPr marL="2057400" indent="-228600" eaLnBrk="0" hangingPunct="0">
              <a:defRPr sz="3000">
                <a:solidFill>
                  <a:schemeClr val="bg1"/>
                </a:solidFill>
                <a:latin typeface="Arial" charset="0"/>
              </a:defRPr>
            </a:lvl5pPr>
            <a:lvl6pPr marL="2514600" indent="-228600" eaLnBrk="0" fontAlgn="base" hangingPunct="0">
              <a:spcBef>
                <a:spcPct val="0"/>
              </a:spcBef>
              <a:spcAft>
                <a:spcPct val="0"/>
              </a:spcAft>
              <a:defRPr sz="3000">
                <a:solidFill>
                  <a:schemeClr val="bg1"/>
                </a:solidFill>
                <a:latin typeface="Arial" charset="0"/>
              </a:defRPr>
            </a:lvl6pPr>
            <a:lvl7pPr marL="2971800" indent="-228600" eaLnBrk="0" fontAlgn="base" hangingPunct="0">
              <a:spcBef>
                <a:spcPct val="0"/>
              </a:spcBef>
              <a:spcAft>
                <a:spcPct val="0"/>
              </a:spcAft>
              <a:defRPr sz="3000">
                <a:solidFill>
                  <a:schemeClr val="bg1"/>
                </a:solidFill>
                <a:latin typeface="Arial" charset="0"/>
              </a:defRPr>
            </a:lvl7pPr>
            <a:lvl8pPr marL="3429000" indent="-228600" eaLnBrk="0" fontAlgn="base" hangingPunct="0">
              <a:spcBef>
                <a:spcPct val="0"/>
              </a:spcBef>
              <a:spcAft>
                <a:spcPct val="0"/>
              </a:spcAft>
              <a:defRPr sz="3000">
                <a:solidFill>
                  <a:schemeClr val="bg1"/>
                </a:solidFill>
                <a:latin typeface="Arial" charset="0"/>
              </a:defRPr>
            </a:lvl8pPr>
            <a:lvl9pPr marL="3886200" indent="-228600" eaLnBrk="0" fontAlgn="base" hangingPunct="0">
              <a:spcBef>
                <a:spcPct val="0"/>
              </a:spcBef>
              <a:spcAft>
                <a:spcPct val="0"/>
              </a:spcAft>
              <a:defRPr sz="3000">
                <a:solidFill>
                  <a:schemeClr val="bg1"/>
                </a:solidFill>
                <a:latin typeface="Arial" charset="0"/>
              </a:defRPr>
            </a:lvl9pPr>
          </a:lstStyle>
          <a:p>
            <a:pPr algn="r" eaLnBrk="1" hangingPunct="1"/>
            <a:r>
              <a:rPr lang="en-US" sz="1400" b="1" i="1">
                <a:solidFill>
                  <a:srgbClr val="0F384C"/>
                </a:solidFill>
              </a:rPr>
              <a:t>Views</a:t>
            </a:r>
          </a:p>
        </p:txBody>
      </p:sp>
      <p:sp>
        <p:nvSpPr>
          <p:cNvPr id="20546" name="Oval 118"/>
          <p:cNvSpPr>
            <a:spLocks noChangeArrowheads="1"/>
          </p:cNvSpPr>
          <p:nvPr/>
        </p:nvSpPr>
        <p:spPr bwMode="auto">
          <a:xfrm>
            <a:off x="6926245" y="2581884"/>
            <a:ext cx="1218883" cy="342900"/>
          </a:xfrm>
          <a:prstGeom prst="ellipse">
            <a:avLst/>
          </a:prstGeom>
          <a:solidFill>
            <a:srgbClr val="33689C"/>
          </a:solidFill>
          <a:ln w="28575" algn="ctr">
            <a:solidFill>
              <a:srgbClr val="04376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nchor="ctr"/>
          <a:lstStyle/>
          <a:p>
            <a:pPr algn="ctr"/>
            <a:r>
              <a:rPr lang="en-US" sz="1200" b="1">
                <a:solidFill>
                  <a:schemeClr val="bg1"/>
                </a:solidFill>
              </a:rPr>
              <a:t>Buyer</a:t>
            </a:r>
          </a:p>
        </p:txBody>
      </p:sp>
      <p:sp>
        <p:nvSpPr>
          <p:cNvPr id="20547" name="Oval 119"/>
          <p:cNvSpPr>
            <a:spLocks noChangeArrowheads="1"/>
          </p:cNvSpPr>
          <p:nvPr/>
        </p:nvSpPr>
        <p:spPr bwMode="auto">
          <a:xfrm>
            <a:off x="8449848" y="2581884"/>
            <a:ext cx="1218883" cy="342900"/>
          </a:xfrm>
          <a:prstGeom prst="ellipse">
            <a:avLst/>
          </a:prstGeom>
          <a:solidFill>
            <a:srgbClr val="33689C"/>
          </a:solidFill>
          <a:ln w="28575" algn="ctr">
            <a:solidFill>
              <a:srgbClr val="04376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nchor="ctr"/>
          <a:lstStyle/>
          <a:p>
            <a:pPr algn="ctr"/>
            <a:r>
              <a:rPr lang="en-US" sz="1200" b="1">
                <a:solidFill>
                  <a:srgbClr val="FFFFFF"/>
                </a:solidFill>
              </a:rPr>
              <a:t>Order</a:t>
            </a:r>
          </a:p>
        </p:txBody>
      </p:sp>
      <p:sp>
        <p:nvSpPr>
          <p:cNvPr id="20548" name="Oval 120"/>
          <p:cNvSpPr>
            <a:spLocks noChangeArrowheads="1"/>
          </p:cNvSpPr>
          <p:nvPr/>
        </p:nvSpPr>
        <p:spPr bwMode="auto">
          <a:xfrm>
            <a:off x="5402641" y="2581884"/>
            <a:ext cx="1218883" cy="342900"/>
          </a:xfrm>
          <a:prstGeom prst="ellipse">
            <a:avLst/>
          </a:prstGeom>
          <a:solidFill>
            <a:srgbClr val="33689C"/>
          </a:solidFill>
          <a:ln w="28575" algn="ctr">
            <a:solidFill>
              <a:srgbClr val="04376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nchor="ctr"/>
          <a:lstStyle/>
          <a:p>
            <a:pPr algn="ctr"/>
            <a:r>
              <a:rPr lang="en-US" sz="1200" b="1">
                <a:solidFill>
                  <a:schemeClr val="bg1"/>
                </a:solidFill>
              </a:rPr>
              <a:t>Order</a:t>
            </a:r>
          </a:p>
        </p:txBody>
      </p:sp>
      <p:sp>
        <p:nvSpPr>
          <p:cNvPr id="20549" name="Oval 121"/>
          <p:cNvSpPr>
            <a:spLocks noChangeArrowheads="1"/>
          </p:cNvSpPr>
          <p:nvPr/>
        </p:nvSpPr>
        <p:spPr bwMode="auto">
          <a:xfrm>
            <a:off x="3675891" y="2581884"/>
            <a:ext cx="1481281" cy="342900"/>
          </a:xfrm>
          <a:prstGeom prst="ellipse">
            <a:avLst/>
          </a:prstGeom>
          <a:solidFill>
            <a:srgbClr val="33689C"/>
          </a:solidFill>
          <a:ln w="28575" algn="ctr">
            <a:solidFill>
              <a:srgbClr val="04376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nchor="ctr"/>
          <a:lstStyle/>
          <a:p>
            <a:pPr algn="ctr"/>
            <a:r>
              <a:rPr lang="en-US" sz="1200" b="1">
                <a:solidFill>
                  <a:schemeClr val="bg1"/>
                </a:solidFill>
              </a:rPr>
              <a:t>Customer</a:t>
            </a:r>
          </a:p>
        </p:txBody>
      </p:sp>
      <p:sp>
        <p:nvSpPr>
          <p:cNvPr id="20550" name="Text Box 122"/>
          <p:cNvSpPr txBox="1">
            <a:spLocks noChangeArrowheads="1"/>
          </p:cNvSpPr>
          <p:nvPr/>
        </p:nvSpPr>
        <p:spPr bwMode="auto">
          <a:xfrm>
            <a:off x="527112" y="2142147"/>
            <a:ext cx="2336191" cy="277007"/>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3000">
                <a:solidFill>
                  <a:schemeClr val="bg1"/>
                </a:solidFill>
                <a:latin typeface="Arial" charset="0"/>
              </a:defRPr>
            </a:lvl1pPr>
            <a:lvl2pPr marL="742950" indent="-285750" eaLnBrk="0" hangingPunct="0">
              <a:defRPr sz="3000">
                <a:solidFill>
                  <a:schemeClr val="bg1"/>
                </a:solidFill>
                <a:latin typeface="Arial" charset="0"/>
              </a:defRPr>
            </a:lvl2pPr>
            <a:lvl3pPr marL="1143000" indent="-228600" eaLnBrk="0" hangingPunct="0">
              <a:defRPr sz="3000">
                <a:solidFill>
                  <a:schemeClr val="bg1"/>
                </a:solidFill>
                <a:latin typeface="Arial" charset="0"/>
              </a:defRPr>
            </a:lvl3pPr>
            <a:lvl4pPr marL="1600200" indent="-228600" eaLnBrk="0" hangingPunct="0">
              <a:defRPr sz="3000">
                <a:solidFill>
                  <a:schemeClr val="bg1"/>
                </a:solidFill>
                <a:latin typeface="Arial" charset="0"/>
              </a:defRPr>
            </a:lvl4pPr>
            <a:lvl5pPr marL="2057400" indent="-228600" eaLnBrk="0" hangingPunct="0">
              <a:defRPr sz="3000">
                <a:solidFill>
                  <a:schemeClr val="bg1"/>
                </a:solidFill>
                <a:latin typeface="Arial" charset="0"/>
              </a:defRPr>
            </a:lvl5pPr>
            <a:lvl6pPr marL="2514600" indent="-228600" eaLnBrk="0" fontAlgn="base" hangingPunct="0">
              <a:spcBef>
                <a:spcPct val="0"/>
              </a:spcBef>
              <a:spcAft>
                <a:spcPct val="0"/>
              </a:spcAft>
              <a:defRPr sz="3000">
                <a:solidFill>
                  <a:schemeClr val="bg1"/>
                </a:solidFill>
                <a:latin typeface="Arial" charset="0"/>
              </a:defRPr>
            </a:lvl6pPr>
            <a:lvl7pPr marL="2971800" indent="-228600" eaLnBrk="0" fontAlgn="base" hangingPunct="0">
              <a:spcBef>
                <a:spcPct val="0"/>
              </a:spcBef>
              <a:spcAft>
                <a:spcPct val="0"/>
              </a:spcAft>
              <a:defRPr sz="3000">
                <a:solidFill>
                  <a:schemeClr val="bg1"/>
                </a:solidFill>
                <a:latin typeface="Arial" charset="0"/>
              </a:defRPr>
            </a:lvl7pPr>
            <a:lvl8pPr marL="3429000" indent="-228600" eaLnBrk="0" fontAlgn="base" hangingPunct="0">
              <a:spcBef>
                <a:spcPct val="0"/>
              </a:spcBef>
              <a:spcAft>
                <a:spcPct val="0"/>
              </a:spcAft>
              <a:defRPr sz="3000">
                <a:solidFill>
                  <a:schemeClr val="bg1"/>
                </a:solidFill>
                <a:latin typeface="Arial" charset="0"/>
              </a:defRPr>
            </a:lvl8pPr>
            <a:lvl9pPr marL="3886200" indent="-228600" eaLnBrk="0" fontAlgn="base" hangingPunct="0">
              <a:spcBef>
                <a:spcPct val="0"/>
              </a:spcBef>
              <a:spcAft>
                <a:spcPct val="0"/>
              </a:spcAft>
              <a:defRPr sz="3000">
                <a:solidFill>
                  <a:schemeClr val="bg1"/>
                </a:solidFill>
                <a:latin typeface="Arial" charset="0"/>
              </a:defRPr>
            </a:lvl9pPr>
          </a:lstStyle>
          <a:p>
            <a:pPr eaLnBrk="1" hangingPunct="1"/>
            <a:r>
              <a:rPr lang="en-US" sz="1800" b="1" i="1">
                <a:solidFill>
                  <a:srgbClr val="0F384C"/>
                </a:solidFill>
              </a:rPr>
              <a:t>Application Layer</a:t>
            </a:r>
          </a:p>
        </p:txBody>
      </p:sp>
      <p:sp>
        <p:nvSpPr>
          <p:cNvPr id="19545" name="Text Box 123"/>
          <p:cNvSpPr txBox="1">
            <a:spLocks noChangeArrowheads="1"/>
          </p:cNvSpPr>
          <p:nvPr/>
        </p:nvSpPr>
        <p:spPr bwMode="auto">
          <a:xfrm>
            <a:off x="3472745" y="2226284"/>
            <a:ext cx="2118232" cy="190500"/>
          </a:xfrm>
          <a:prstGeom prst="rect">
            <a:avLst/>
          </a:prstGeom>
          <a:solidFill>
            <a:srgbClr val="33689C"/>
          </a:solidFill>
          <a:ln w="28575" algn="ctr">
            <a:solidFill>
              <a:srgbClr val="043764"/>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3000">
                <a:solidFill>
                  <a:schemeClr val="bg1"/>
                </a:solidFill>
                <a:latin typeface="Arial" charset="0"/>
              </a:defRPr>
            </a:lvl1pPr>
            <a:lvl2pPr marL="742950" indent="-285750" eaLnBrk="0" hangingPunct="0">
              <a:defRPr sz="3000">
                <a:solidFill>
                  <a:schemeClr val="bg1"/>
                </a:solidFill>
                <a:latin typeface="Arial" charset="0"/>
              </a:defRPr>
            </a:lvl2pPr>
            <a:lvl3pPr marL="1143000" indent="-228600" eaLnBrk="0" hangingPunct="0">
              <a:defRPr sz="3000">
                <a:solidFill>
                  <a:schemeClr val="bg1"/>
                </a:solidFill>
                <a:latin typeface="Arial" charset="0"/>
              </a:defRPr>
            </a:lvl3pPr>
            <a:lvl4pPr marL="1600200" indent="-228600" eaLnBrk="0" hangingPunct="0">
              <a:defRPr sz="3000">
                <a:solidFill>
                  <a:schemeClr val="bg1"/>
                </a:solidFill>
                <a:latin typeface="Arial" charset="0"/>
              </a:defRPr>
            </a:lvl4pPr>
            <a:lvl5pPr marL="2057400" indent="-228600" eaLnBrk="0" hangingPunct="0">
              <a:defRPr sz="3000">
                <a:solidFill>
                  <a:schemeClr val="bg1"/>
                </a:solidFill>
                <a:latin typeface="Arial" charset="0"/>
              </a:defRPr>
            </a:lvl5pPr>
            <a:lvl6pPr marL="2514600" indent="-228600" eaLnBrk="0" fontAlgn="base" hangingPunct="0">
              <a:spcBef>
                <a:spcPct val="0"/>
              </a:spcBef>
              <a:spcAft>
                <a:spcPct val="0"/>
              </a:spcAft>
              <a:defRPr sz="3000">
                <a:solidFill>
                  <a:schemeClr val="bg1"/>
                </a:solidFill>
                <a:latin typeface="Arial" charset="0"/>
              </a:defRPr>
            </a:lvl6pPr>
            <a:lvl7pPr marL="2971800" indent="-228600" eaLnBrk="0" fontAlgn="base" hangingPunct="0">
              <a:spcBef>
                <a:spcPct val="0"/>
              </a:spcBef>
              <a:spcAft>
                <a:spcPct val="0"/>
              </a:spcAft>
              <a:defRPr sz="3000">
                <a:solidFill>
                  <a:schemeClr val="bg1"/>
                </a:solidFill>
                <a:latin typeface="Arial" charset="0"/>
              </a:defRPr>
            </a:lvl7pPr>
            <a:lvl8pPr marL="3429000" indent="-228600" eaLnBrk="0" fontAlgn="base" hangingPunct="0">
              <a:spcBef>
                <a:spcPct val="0"/>
              </a:spcBef>
              <a:spcAft>
                <a:spcPct val="0"/>
              </a:spcAft>
              <a:defRPr sz="3000">
                <a:solidFill>
                  <a:schemeClr val="bg1"/>
                </a:solidFill>
                <a:latin typeface="Arial" charset="0"/>
              </a:defRPr>
            </a:lvl8pPr>
            <a:lvl9pPr marL="3886200" indent="-228600" eaLnBrk="0" fontAlgn="base" hangingPunct="0">
              <a:spcBef>
                <a:spcPct val="0"/>
              </a:spcBef>
              <a:spcAft>
                <a:spcPct val="0"/>
              </a:spcAft>
              <a:defRPr sz="3000">
                <a:solidFill>
                  <a:schemeClr val="bg1"/>
                </a:solidFill>
                <a:latin typeface="Arial" charset="0"/>
              </a:defRPr>
            </a:lvl9pPr>
          </a:lstStyle>
          <a:p>
            <a:pPr eaLnBrk="1" hangingPunct="1">
              <a:spcBef>
                <a:spcPct val="50000"/>
              </a:spcBef>
              <a:defRPr/>
            </a:pPr>
            <a:r>
              <a:rPr lang="en-US" sz="1050" b="1" smtClean="0"/>
              <a:t>getCustomerByID(id)</a:t>
            </a:r>
          </a:p>
        </p:txBody>
      </p:sp>
      <p:sp>
        <p:nvSpPr>
          <p:cNvPr id="19546" name="Text Box 124"/>
          <p:cNvSpPr txBox="1">
            <a:spLocks noChangeArrowheads="1"/>
          </p:cNvSpPr>
          <p:nvPr/>
        </p:nvSpPr>
        <p:spPr bwMode="auto">
          <a:xfrm>
            <a:off x="5688318" y="2231047"/>
            <a:ext cx="1745795" cy="190500"/>
          </a:xfrm>
          <a:prstGeom prst="rect">
            <a:avLst/>
          </a:prstGeom>
          <a:solidFill>
            <a:srgbClr val="33689C"/>
          </a:solidFill>
          <a:ln w="28575" algn="ctr">
            <a:solidFill>
              <a:srgbClr val="043764"/>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3000">
                <a:solidFill>
                  <a:schemeClr val="bg1"/>
                </a:solidFill>
                <a:latin typeface="Arial" charset="0"/>
              </a:defRPr>
            </a:lvl1pPr>
            <a:lvl2pPr marL="742950" indent="-285750" eaLnBrk="0" hangingPunct="0">
              <a:defRPr sz="3000">
                <a:solidFill>
                  <a:schemeClr val="bg1"/>
                </a:solidFill>
                <a:latin typeface="Arial" charset="0"/>
              </a:defRPr>
            </a:lvl2pPr>
            <a:lvl3pPr marL="1143000" indent="-228600" eaLnBrk="0" hangingPunct="0">
              <a:defRPr sz="3000">
                <a:solidFill>
                  <a:schemeClr val="bg1"/>
                </a:solidFill>
                <a:latin typeface="Arial" charset="0"/>
              </a:defRPr>
            </a:lvl3pPr>
            <a:lvl4pPr marL="1600200" indent="-228600" eaLnBrk="0" hangingPunct="0">
              <a:defRPr sz="3000">
                <a:solidFill>
                  <a:schemeClr val="bg1"/>
                </a:solidFill>
                <a:latin typeface="Arial" charset="0"/>
              </a:defRPr>
            </a:lvl4pPr>
            <a:lvl5pPr marL="2057400" indent="-228600" eaLnBrk="0" hangingPunct="0">
              <a:defRPr sz="3000">
                <a:solidFill>
                  <a:schemeClr val="bg1"/>
                </a:solidFill>
                <a:latin typeface="Arial" charset="0"/>
              </a:defRPr>
            </a:lvl5pPr>
            <a:lvl6pPr marL="2514600" indent="-228600" eaLnBrk="0" fontAlgn="base" hangingPunct="0">
              <a:spcBef>
                <a:spcPct val="0"/>
              </a:spcBef>
              <a:spcAft>
                <a:spcPct val="0"/>
              </a:spcAft>
              <a:defRPr sz="3000">
                <a:solidFill>
                  <a:schemeClr val="bg1"/>
                </a:solidFill>
                <a:latin typeface="Arial" charset="0"/>
              </a:defRPr>
            </a:lvl6pPr>
            <a:lvl7pPr marL="2971800" indent="-228600" eaLnBrk="0" fontAlgn="base" hangingPunct="0">
              <a:spcBef>
                <a:spcPct val="0"/>
              </a:spcBef>
              <a:spcAft>
                <a:spcPct val="0"/>
              </a:spcAft>
              <a:defRPr sz="3000">
                <a:solidFill>
                  <a:schemeClr val="bg1"/>
                </a:solidFill>
                <a:latin typeface="Arial" charset="0"/>
              </a:defRPr>
            </a:lvl7pPr>
            <a:lvl8pPr marL="3429000" indent="-228600" eaLnBrk="0" fontAlgn="base" hangingPunct="0">
              <a:spcBef>
                <a:spcPct val="0"/>
              </a:spcBef>
              <a:spcAft>
                <a:spcPct val="0"/>
              </a:spcAft>
              <a:defRPr sz="3000">
                <a:solidFill>
                  <a:schemeClr val="bg1"/>
                </a:solidFill>
                <a:latin typeface="Arial" charset="0"/>
              </a:defRPr>
            </a:lvl8pPr>
            <a:lvl9pPr marL="3886200" indent="-228600" eaLnBrk="0" fontAlgn="base" hangingPunct="0">
              <a:spcBef>
                <a:spcPct val="0"/>
              </a:spcBef>
              <a:spcAft>
                <a:spcPct val="0"/>
              </a:spcAft>
              <a:defRPr sz="3000">
                <a:solidFill>
                  <a:schemeClr val="bg1"/>
                </a:solidFill>
                <a:latin typeface="Arial" charset="0"/>
              </a:defRPr>
            </a:lvl9pPr>
          </a:lstStyle>
          <a:p>
            <a:pPr eaLnBrk="1" hangingPunct="1">
              <a:spcBef>
                <a:spcPct val="50000"/>
              </a:spcBef>
              <a:defRPr/>
            </a:pPr>
            <a:r>
              <a:rPr lang="en-US" sz="1050" b="1" dirty="0" err="1" smtClean="0"/>
              <a:t>getOrderByID</a:t>
            </a:r>
            <a:r>
              <a:rPr lang="en-US" sz="1050" b="1" dirty="0" smtClean="0"/>
              <a:t>(id)</a:t>
            </a:r>
          </a:p>
        </p:txBody>
      </p:sp>
      <p:sp>
        <p:nvSpPr>
          <p:cNvPr id="19547" name="Text Box 125"/>
          <p:cNvSpPr txBox="1">
            <a:spLocks noChangeArrowheads="1"/>
          </p:cNvSpPr>
          <p:nvPr/>
        </p:nvSpPr>
        <p:spPr bwMode="auto">
          <a:xfrm>
            <a:off x="8145128" y="2202472"/>
            <a:ext cx="1646338" cy="190500"/>
          </a:xfrm>
          <a:prstGeom prst="rect">
            <a:avLst/>
          </a:prstGeom>
          <a:solidFill>
            <a:srgbClr val="33689C"/>
          </a:solidFill>
          <a:ln w="28575" algn="ctr">
            <a:solidFill>
              <a:srgbClr val="043764"/>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3000">
                <a:solidFill>
                  <a:schemeClr val="bg1"/>
                </a:solidFill>
                <a:latin typeface="Arial" charset="0"/>
              </a:defRPr>
            </a:lvl1pPr>
            <a:lvl2pPr marL="742950" indent="-285750" eaLnBrk="0" hangingPunct="0">
              <a:defRPr sz="3000">
                <a:solidFill>
                  <a:schemeClr val="bg1"/>
                </a:solidFill>
                <a:latin typeface="Arial" charset="0"/>
              </a:defRPr>
            </a:lvl2pPr>
            <a:lvl3pPr marL="1143000" indent="-228600" eaLnBrk="0" hangingPunct="0">
              <a:defRPr sz="3000">
                <a:solidFill>
                  <a:schemeClr val="bg1"/>
                </a:solidFill>
                <a:latin typeface="Arial" charset="0"/>
              </a:defRPr>
            </a:lvl3pPr>
            <a:lvl4pPr marL="1600200" indent="-228600" eaLnBrk="0" hangingPunct="0">
              <a:defRPr sz="3000">
                <a:solidFill>
                  <a:schemeClr val="bg1"/>
                </a:solidFill>
                <a:latin typeface="Arial" charset="0"/>
              </a:defRPr>
            </a:lvl4pPr>
            <a:lvl5pPr marL="2057400" indent="-228600" eaLnBrk="0" hangingPunct="0">
              <a:defRPr sz="3000">
                <a:solidFill>
                  <a:schemeClr val="bg1"/>
                </a:solidFill>
                <a:latin typeface="Arial" charset="0"/>
              </a:defRPr>
            </a:lvl5pPr>
            <a:lvl6pPr marL="2514600" indent="-228600" eaLnBrk="0" fontAlgn="base" hangingPunct="0">
              <a:spcBef>
                <a:spcPct val="0"/>
              </a:spcBef>
              <a:spcAft>
                <a:spcPct val="0"/>
              </a:spcAft>
              <a:defRPr sz="3000">
                <a:solidFill>
                  <a:schemeClr val="bg1"/>
                </a:solidFill>
                <a:latin typeface="Arial" charset="0"/>
              </a:defRPr>
            </a:lvl6pPr>
            <a:lvl7pPr marL="2971800" indent="-228600" eaLnBrk="0" fontAlgn="base" hangingPunct="0">
              <a:spcBef>
                <a:spcPct val="0"/>
              </a:spcBef>
              <a:spcAft>
                <a:spcPct val="0"/>
              </a:spcAft>
              <a:defRPr sz="3000">
                <a:solidFill>
                  <a:schemeClr val="bg1"/>
                </a:solidFill>
                <a:latin typeface="Arial" charset="0"/>
              </a:defRPr>
            </a:lvl7pPr>
            <a:lvl8pPr marL="3429000" indent="-228600" eaLnBrk="0" fontAlgn="base" hangingPunct="0">
              <a:spcBef>
                <a:spcPct val="0"/>
              </a:spcBef>
              <a:spcAft>
                <a:spcPct val="0"/>
              </a:spcAft>
              <a:defRPr sz="3000">
                <a:solidFill>
                  <a:schemeClr val="bg1"/>
                </a:solidFill>
                <a:latin typeface="Arial" charset="0"/>
              </a:defRPr>
            </a:lvl8pPr>
            <a:lvl9pPr marL="3886200" indent="-228600" eaLnBrk="0" fontAlgn="base" hangingPunct="0">
              <a:spcBef>
                <a:spcPct val="0"/>
              </a:spcBef>
              <a:spcAft>
                <a:spcPct val="0"/>
              </a:spcAft>
              <a:defRPr sz="3000">
                <a:solidFill>
                  <a:schemeClr val="bg1"/>
                </a:solidFill>
                <a:latin typeface="Arial" charset="0"/>
              </a:defRPr>
            </a:lvl9pPr>
          </a:lstStyle>
          <a:p>
            <a:pPr eaLnBrk="1" hangingPunct="1">
              <a:spcBef>
                <a:spcPct val="50000"/>
              </a:spcBef>
              <a:defRPr/>
            </a:pPr>
            <a:r>
              <a:rPr lang="en-US" sz="1050" b="1" smtClean="0"/>
              <a:t>getOpenOrder()</a:t>
            </a:r>
          </a:p>
        </p:txBody>
      </p:sp>
      <p:sp>
        <p:nvSpPr>
          <p:cNvPr id="20554" name="Oval 105"/>
          <p:cNvSpPr>
            <a:spLocks noChangeArrowheads="1"/>
          </p:cNvSpPr>
          <p:nvPr/>
        </p:nvSpPr>
        <p:spPr bwMode="auto">
          <a:xfrm>
            <a:off x="6012083" y="4007459"/>
            <a:ext cx="988227" cy="285750"/>
          </a:xfrm>
          <a:prstGeom prst="ellipse">
            <a:avLst/>
          </a:prstGeom>
          <a:solidFill>
            <a:srgbClr val="33689C"/>
          </a:solidFill>
          <a:ln w="28575" algn="ctr">
            <a:solidFill>
              <a:srgbClr val="04376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nchor="ctr"/>
          <a:lstStyle/>
          <a:p>
            <a:pPr algn="ctr"/>
            <a:r>
              <a:rPr lang="en-US" sz="1200" b="1">
                <a:solidFill>
                  <a:schemeClr val="bg1"/>
                </a:solidFill>
              </a:rPr>
              <a:t>Order1</a:t>
            </a:r>
          </a:p>
        </p:txBody>
      </p:sp>
      <p:sp>
        <p:nvSpPr>
          <p:cNvPr id="20555" name="Oval 106"/>
          <p:cNvSpPr>
            <a:spLocks noChangeArrowheads="1"/>
          </p:cNvSpPr>
          <p:nvPr/>
        </p:nvSpPr>
        <p:spPr bwMode="auto">
          <a:xfrm>
            <a:off x="2751151" y="3775684"/>
            <a:ext cx="1432609" cy="370286"/>
          </a:xfrm>
          <a:prstGeom prst="ellipse">
            <a:avLst/>
          </a:prstGeom>
          <a:solidFill>
            <a:srgbClr val="33689C"/>
          </a:solidFill>
          <a:ln w="28575" algn="ctr">
            <a:solidFill>
              <a:srgbClr val="04376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nchor="ctr"/>
          <a:lstStyle/>
          <a:p>
            <a:pPr algn="ctr"/>
            <a:r>
              <a:rPr lang="en-US" sz="1200" b="1">
                <a:solidFill>
                  <a:schemeClr val="bg1"/>
                </a:solidFill>
              </a:rPr>
              <a:t>Customer</a:t>
            </a:r>
          </a:p>
        </p:txBody>
      </p:sp>
      <p:sp>
        <p:nvSpPr>
          <p:cNvPr id="20556" name="Text Box 109"/>
          <p:cNvSpPr txBox="1">
            <a:spLocks noChangeArrowheads="1"/>
          </p:cNvSpPr>
          <p:nvPr/>
        </p:nvSpPr>
        <p:spPr bwMode="auto">
          <a:xfrm>
            <a:off x="9668731" y="3928084"/>
            <a:ext cx="2249431"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3000">
                <a:solidFill>
                  <a:schemeClr val="bg1"/>
                </a:solidFill>
                <a:latin typeface="Arial" charset="0"/>
              </a:defRPr>
            </a:lvl1pPr>
            <a:lvl2pPr marL="742950" indent="-285750" eaLnBrk="0" hangingPunct="0">
              <a:defRPr sz="3000">
                <a:solidFill>
                  <a:schemeClr val="bg1"/>
                </a:solidFill>
                <a:latin typeface="Arial" charset="0"/>
              </a:defRPr>
            </a:lvl2pPr>
            <a:lvl3pPr marL="1143000" indent="-228600" eaLnBrk="0" hangingPunct="0">
              <a:defRPr sz="3000">
                <a:solidFill>
                  <a:schemeClr val="bg1"/>
                </a:solidFill>
                <a:latin typeface="Arial" charset="0"/>
              </a:defRPr>
            </a:lvl3pPr>
            <a:lvl4pPr marL="1600200" indent="-228600" eaLnBrk="0" hangingPunct="0">
              <a:defRPr sz="3000">
                <a:solidFill>
                  <a:schemeClr val="bg1"/>
                </a:solidFill>
                <a:latin typeface="Arial" charset="0"/>
              </a:defRPr>
            </a:lvl4pPr>
            <a:lvl5pPr marL="2057400" indent="-228600" eaLnBrk="0" hangingPunct="0">
              <a:defRPr sz="3000">
                <a:solidFill>
                  <a:schemeClr val="bg1"/>
                </a:solidFill>
                <a:latin typeface="Arial" charset="0"/>
              </a:defRPr>
            </a:lvl5pPr>
            <a:lvl6pPr marL="2514600" indent="-228600" eaLnBrk="0" fontAlgn="base" hangingPunct="0">
              <a:spcBef>
                <a:spcPct val="0"/>
              </a:spcBef>
              <a:spcAft>
                <a:spcPct val="0"/>
              </a:spcAft>
              <a:defRPr sz="3000">
                <a:solidFill>
                  <a:schemeClr val="bg1"/>
                </a:solidFill>
                <a:latin typeface="Arial" charset="0"/>
              </a:defRPr>
            </a:lvl6pPr>
            <a:lvl7pPr marL="2971800" indent="-228600" eaLnBrk="0" fontAlgn="base" hangingPunct="0">
              <a:spcBef>
                <a:spcPct val="0"/>
              </a:spcBef>
              <a:spcAft>
                <a:spcPct val="0"/>
              </a:spcAft>
              <a:defRPr sz="3000">
                <a:solidFill>
                  <a:schemeClr val="bg1"/>
                </a:solidFill>
                <a:latin typeface="Arial" charset="0"/>
              </a:defRPr>
            </a:lvl7pPr>
            <a:lvl8pPr marL="3429000" indent="-228600" eaLnBrk="0" fontAlgn="base" hangingPunct="0">
              <a:spcBef>
                <a:spcPct val="0"/>
              </a:spcBef>
              <a:spcAft>
                <a:spcPct val="0"/>
              </a:spcAft>
              <a:defRPr sz="3000">
                <a:solidFill>
                  <a:schemeClr val="bg1"/>
                </a:solidFill>
                <a:latin typeface="Arial" charset="0"/>
              </a:defRPr>
            </a:lvl8pPr>
            <a:lvl9pPr marL="3886200" indent="-228600" eaLnBrk="0" fontAlgn="base" hangingPunct="0">
              <a:spcBef>
                <a:spcPct val="0"/>
              </a:spcBef>
              <a:spcAft>
                <a:spcPct val="0"/>
              </a:spcAft>
              <a:defRPr sz="3000">
                <a:solidFill>
                  <a:schemeClr val="bg1"/>
                </a:solidFill>
                <a:latin typeface="Arial" charset="0"/>
              </a:defRPr>
            </a:lvl9pPr>
          </a:lstStyle>
          <a:p>
            <a:pPr algn="r" eaLnBrk="1" hangingPunct="1"/>
            <a:r>
              <a:rPr lang="en-US" sz="1400" b="1" i="1">
                <a:solidFill>
                  <a:srgbClr val="0F384C"/>
                </a:solidFill>
              </a:rPr>
              <a:t>Logical</a:t>
            </a:r>
          </a:p>
        </p:txBody>
      </p:sp>
      <p:sp>
        <p:nvSpPr>
          <p:cNvPr id="20557" name="Oval 110"/>
          <p:cNvSpPr>
            <a:spLocks noChangeArrowheads="1"/>
          </p:cNvSpPr>
          <p:nvPr/>
        </p:nvSpPr>
        <p:spPr bwMode="auto">
          <a:xfrm>
            <a:off x="7332539" y="4007459"/>
            <a:ext cx="1007271" cy="285750"/>
          </a:xfrm>
          <a:prstGeom prst="ellipse">
            <a:avLst/>
          </a:prstGeom>
          <a:solidFill>
            <a:srgbClr val="33689C"/>
          </a:solidFill>
          <a:ln w="28575" algn="ctr">
            <a:solidFill>
              <a:srgbClr val="04376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nchor="ctr"/>
          <a:lstStyle/>
          <a:p>
            <a:pPr algn="ctr"/>
            <a:r>
              <a:rPr lang="en-US" sz="1200" b="1">
                <a:solidFill>
                  <a:schemeClr val="bg1"/>
                </a:solidFill>
              </a:rPr>
              <a:t>Order2</a:t>
            </a:r>
          </a:p>
        </p:txBody>
      </p:sp>
      <p:sp>
        <p:nvSpPr>
          <p:cNvPr id="20558" name="Text Box 104"/>
          <p:cNvSpPr txBox="1">
            <a:spLocks noChangeArrowheads="1"/>
          </p:cNvSpPr>
          <p:nvPr/>
        </p:nvSpPr>
        <p:spPr bwMode="auto">
          <a:xfrm>
            <a:off x="9668731" y="3191484"/>
            <a:ext cx="2249431"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3000">
                <a:solidFill>
                  <a:schemeClr val="bg1"/>
                </a:solidFill>
                <a:latin typeface="Arial" charset="0"/>
              </a:defRPr>
            </a:lvl1pPr>
            <a:lvl2pPr marL="742950" indent="-285750" eaLnBrk="0" hangingPunct="0">
              <a:defRPr sz="3000">
                <a:solidFill>
                  <a:schemeClr val="bg1"/>
                </a:solidFill>
                <a:latin typeface="Arial" charset="0"/>
              </a:defRPr>
            </a:lvl2pPr>
            <a:lvl3pPr marL="1143000" indent="-228600" eaLnBrk="0" hangingPunct="0">
              <a:defRPr sz="3000">
                <a:solidFill>
                  <a:schemeClr val="bg1"/>
                </a:solidFill>
                <a:latin typeface="Arial" charset="0"/>
              </a:defRPr>
            </a:lvl3pPr>
            <a:lvl4pPr marL="1600200" indent="-228600" eaLnBrk="0" hangingPunct="0">
              <a:defRPr sz="3000">
                <a:solidFill>
                  <a:schemeClr val="bg1"/>
                </a:solidFill>
                <a:latin typeface="Arial" charset="0"/>
              </a:defRPr>
            </a:lvl4pPr>
            <a:lvl5pPr marL="2057400" indent="-228600" eaLnBrk="0" hangingPunct="0">
              <a:defRPr sz="3000">
                <a:solidFill>
                  <a:schemeClr val="bg1"/>
                </a:solidFill>
                <a:latin typeface="Arial" charset="0"/>
              </a:defRPr>
            </a:lvl5pPr>
            <a:lvl6pPr marL="2514600" indent="-228600" eaLnBrk="0" fontAlgn="base" hangingPunct="0">
              <a:spcBef>
                <a:spcPct val="0"/>
              </a:spcBef>
              <a:spcAft>
                <a:spcPct val="0"/>
              </a:spcAft>
              <a:defRPr sz="3000">
                <a:solidFill>
                  <a:schemeClr val="bg1"/>
                </a:solidFill>
                <a:latin typeface="Arial" charset="0"/>
              </a:defRPr>
            </a:lvl6pPr>
            <a:lvl7pPr marL="2971800" indent="-228600" eaLnBrk="0" fontAlgn="base" hangingPunct="0">
              <a:spcBef>
                <a:spcPct val="0"/>
              </a:spcBef>
              <a:spcAft>
                <a:spcPct val="0"/>
              </a:spcAft>
              <a:defRPr sz="3000">
                <a:solidFill>
                  <a:schemeClr val="bg1"/>
                </a:solidFill>
                <a:latin typeface="Arial" charset="0"/>
              </a:defRPr>
            </a:lvl7pPr>
            <a:lvl8pPr marL="3429000" indent="-228600" eaLnBrk="0" fontAlgn="base" hangingPunct="0">
              <a:spcBef>
                <a:spcPct val="0"/>
              </a:spcBef>
              <a:spcAft>
                <a:spcPct val="0"/>
              </a:spcAft>
              <a:defRPr sz="3000">
                <a:solidFill>
                  <a:schemeClr val="bg1"/>
                </a:solidFill>
                <a:latin typeface="Arial" charset="0"/>
              </a:defRPr>
            </a:lvl8pPr>
            <a:lvl9pPr marL="3886200" indent="-228600" eaLnBrk="0" fontAlgn="base" hangingPunct="0">
              <a:spcBef>
                <a:spcPct val="0"/>
              </a:spcBef>
              <a:spcAft>
                <a:spcPct val="0"/>
              </a:spcAft>
              <a:defRPr sz="3000">
                <a:solidFill>
                  <a:schemeClr val="bg1"/>
                </a:solidFill>
                <a:latin typeface="Arial" charset="0"/>
              </a:defRPr>
            </a:lvl9pPr>
          </a:lstStyle>
          <a:p>
            <a:pPr algn="r" eaLnBrk="1" hangingPunct="1"/>
            <a:r>
              <a:rPr lang="en-US" sz="1400" b="1" i="1">
                <a:solidFill>
                  <a:srgbClr val="0F384C"/>
                </a:solidFill>
              </a:rPr>
              <a:t>Business</a:t>
            </a:r>
          </a:p>
        </p:txBody>
      </p:sp>
      <p:sp>
        <p:nvSpPr>
          <p:cNvPr id="20559" name="Oval 111"/>
          <p:cNvSpPr>
            <a:spLocks noChangeArrowheads="1"/>
          </p:cNvSpPr>
          <p:nvPr/>
        </p:nvSpPr>
        <p:spPr bwMode="auto">
          <a:xfrm>
            <a:off x="7637260" y="3089884"/>
            <a:ext cx="1142702" cy="342900"/>
          </a:xfrm>
          <a:prstGeom prst="ellipse">
            <a:avLst/>
          </a:prstGeom>
          <a:solidFill>
            <a:srgbClr val="33689C"/>
          </a:solidFill>
          <a:ln w="28575" algn="ctr">
            <a:solidFill>
              <a:srgbClr val="04376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nchor="ctr"/>
          <a:lstStyle/>
          <a:p>
            <a:pPr algn="ctr"/>
            <a:r>
              <a:rPr lang="en-US" sz="1200" b="1">
                <a:solidFill>
                  <a:schemeClr val="bg1"/>
                </a:solidFill>
              </a:rPr>
              <a:t>Open Orders</a:t>
            </a:r>
          </a:p>
        </p:txBody>
      </p:sp>
      <p:sp>
        <p:nvSpPr>
          <p:cNvPr id="20560" name="Oval 111"/>
          <p:cNvSpPr>
            <a:spLocks noChangeArrowheads="1"/>
          </p:cNvSpPr>
          <p:nvPr/>
        </p:nvSpPr>
        <p:spPr bwMode="auto">
          <a:xfrm>
            <a:off x="6824671" y="3702659"/>
            <a:ext cx="914162" cy="228600"/>
          </a:xfrm>
          <a:prstGeom prst="ellipse">
            <a:avLst/>
          </a:prstGeom>
          <a:solidFill>
            <a:srgbClr val="33689C"/>
          </a:solidFill>
          <a:ln w="28575" algn="ctr">
            <a:solidFill>
              <a:srgbClr val="04376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nchor="ctr"/>
          <a:lstStyle/>
          <a:p>
            <a:pPr algn="ctr"/>
            <a:r>
              <a:rPr lang="en-US" sz="1200" b="1">
                <a:solidFill>
                  <a:schemeClr val="bg1"/>
                </a:solidFill>
              </a:rPr>
              <a:t>Order</a:t>
            </a:r>
          </a:p>
        </p:txBody>
      </p:sp>
      <p:sp>
        <p:nvSpPr>
          <p:cNvPr id="20561" name="Text Box 107"/>
          <p:cNvSpPr txBox="1">
            <a:spLocks noChangeArrowheads="1"/>
          </p:cNvSpPr>
          <p:nvPr/>
        </p:nvSpPr>
        <p:spPr bwMode="auto">
          <a:xfrm>
            <a:off x="527112" y="3318485"/>
            <a:ext cx="2437765" cy="277007"/>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3000">
                <a:solidFill>
                  <a:schemeClr val="bg1"/>
                </a:solidFill>
                <a:latin typeface="Arial" charset="0"/>
              </a:defRPr>
            </a:lvl1pPr>
            <a:lvl2pPr marL="742950" indent="-285750" eaLnBrk="0" hangingPunct="0">
              <a:defRPr sz="3000">
                <a:solidFill>
                  <a:schemeClr val="bg1"/>
                </a:solidFill>
                <a:latin typeface="Arial" charset="0"/>
              </a:defRPr>
            </a:lvl2pPr>
            <a:lvl3pPr marL="1143000" indent="-228600" eaLnBrk="0" hangingPunct="0">
              <a:defRPr sz="3000">
                <a:solidFill>
                  <a:schemeClr val="bg1"/>
                </a:solidFill>
                <a:latin typeface="Arial" charset="0"/>
              </a:defRPr>
            </a:lvl3pPr>
            <a:lvl4pPr marL="1600200" indent="-228600" eaLnBrk="0" hangingPunct="0">
              <a:defRPr sz="3000">
                <a:solidFill>
                  <a:schemeClr val="bg1"/>
                </a:solidFill>
                <a:latin typeface="Arial" charset="0"/>
              </a:defRPr>
            </a:lvl4pPr>
            <a:lvl5pPr marL="2057400" indent="-228600" eaLnBrk="0" hangingPunct="0">
              <a:defRPr sz="3000">
                <a:solidFill>
                  <a:schemeClr val="bg1"/>
                </a:solidFill>
                <a:latin typeface="Arial" charset="0"/>
              </a:defRPr>
            </a:lvl5pPr>
            <a:lvl6pPr marL="2514600" indent="-228600" eaLnBrk="0" fontAlgn="base" hangingPunct="0">
              <a:spcBef>
                <a:spcPct val="0"/>
              </a:spcBef>
              <a:spcAft>
                <a:spcPct val="0"/>
              </a:spcAft>
              <a:defRPr sz="3000">
                <a:solidFill>
                  <a:schemeClr val="bg1"/>
                </a:solidFill>
                <a:latin typeface="Arial" charset="0"/>
              </a:defRPr>
            </a:lvl6pPr>
            <a:lvl7pPr marL="2971800" indent="-228600" eaLnBrk="0" fontAlgn="base" hangingPunct="0">
              <a:spcBef>
                <a:spcPct val="0"/>
              </a:spcBef>
              <a:spcAft>
                <a:spcPct val="0"/>
              </a:spcAft>
              <a:defRPr sz="3000">
                <a:solidFill>
                  <a:schemeClr val="bg1"/>
                </a:solidFill>
                <a:latin typeface="Arial" charset="0"/>
              </a:defRPr>
            </a:lvl7pPr>
            <a:lvl8pPr marL="3429000" indent="-228600" eaLnBrk="0" fontAlgn="base" hangingPunct="0">
              <a:spcBef>
                <a:spcPct val="0"/>
              </a:spcBef>
              <a:spcAft>
                <a:spcPct val="0"/>
              </a:spcAft>
              <a:defRPr sz="3000">
                <a:solidFill>
                  <a:schemeClr val="bg1"/>
                </a:solidFill>
                <a:latin typeface="Arial" charset="0"/>
              </a:defRPr>
            </a:lvl8pPr>
            <a:lvl9pPr marL="3886200" indent="-228600" eaLnBrk="0" fontAlgn="base" hangingPunct="0">
              <a:spcBef>
                <a:spcPct val="0"/>
              </a:spcBef>
              <a:spcAft>
                <a:spcPct val="0"/>
              </a:spcAft>
              <a:defRPr sz="3000">
                <a:solidFill>
                  <a:schemeClr val="bg1"/>
                </a:solidFill>
                <a:latin typeface="Arial" charset="0"/>
              </a:defRPr>
            </a:lvl9pPr>
          </a:lstStyle>
          <a:p>
            <a:pPr eaLnBrk="1" hangingPunct="1"/>
            <a:r>
              <a:rPr lang="en-US" sz="1800" b="1" i="1">
                <a:solidFill>
                  <a:srgbClr val="0F384C"/>
                </a:solidFill>
              </a:rPr>
              <a:t>Business Layer</a:t>
            </a:r>
          </a:p>
        </p:txBody>
      </p:sp>
      <p:sp>
        <p:nvSpPr>
          <p:cNvPr id="20562" name="Text Box 114"/>
          <p:cNvSpPr txBox="1">
            <a:spLocks noChangeArrowheads="1"/>
          </p:cNvSpPr>
          <p:nvPr/>
        </p:nvSpPr>
        <p:spPr bwMode="auto">
          <a:xfrm>
            <a:off x="9770304" y="1838935"/>
            <a:ext cx="2149973" cy="230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3000">
                <a:solidFill>
                  <a:schemeClr val="bg1"/>
                </a:solidFill>
                <a:latin typeface="Arial" charset="0"/>
              </a:defRPr>
            </a:lvl1pPr>
            <a:lvl2pPr marL="742950" indent="-285750" eaLnBrk="0" hangingPunct="0">
              <a:defRPr sz="3000">
                <a:solidFill>
                  <a:schemeClr val="bg1"/>
                </a:solidFill>
                <a:latin typeface="Arial" charset="0"/>
              </a:defRPr>
            </a:lvl2pPr>
            <a:lvl3pPr marL="1143000" indent="-228600" eaLnBrk="0" hangingPunct="0">
              <a:defRPr sz="3000">
                <a:solidFill>
                  <a:schemeClr val="bg1"/>
                </a:solidFill>
                <a:latin typeface="Arial" charset="0"/>
              </a:defRPr>
            </a:lvl3pPr>
            <a:lvl4pPr marL="1600200" indent="-228600" eaLnBrk="0" hangingPunct="0">
              <a:defRPr sz="3000">
                <a:solidFill>
                  <a:schemeClr val="bg1"/>
                </a:solidFill>
                <a:latin typeface="Arial" charset="0"/>
              </a:defRPr>
            </a:lvl4pPr>
            <a:lvl5pPr marL="2057400" indent="-228600" eaLnBrk="0" hangingPunct="0">
              <a:defRPr sz="3000">
                <a:solidFill>
                  <a:schemeClr val="bg1"/>
                </a:solidFill>
                <a:latin typeface="Arial" charset="0"/>
              </a:defRPr>
            </a:lvl5pPr>
            <a:lvl6pPr marL="2514600" indent="-228600" eaLnBrk="0" fontAlgn="base" hangingPunct="0">
              <a:spcBef>
                <a:spcPct val="0"/>
              </a:spcBef>
              <a:spcAft>
                <a:spcPct val="0"/>
              </a:spcAft>
              <a:defRPr sz="3000">
                <a:solidFill>
                  <a:schemeClr val="bg1"/>
                </a:solidFill>
                <a:latin typeface="Arial" charset="0"/>
              </a:defRPr>
            </a:lvl6pPr>
            <a:lvl7pPr marL="2971800" indent="-228600" eaLnBrk="0" fontAlgn="base" hangingPunct="0">
              <a:spcBef>
                <a:spcPct val="0"/>
              </a:spcBef>
              <a:spcAft>
                <a:spcPct val="0"/>
              </a:spcAft>
              <a:defRPr sz="3000">
                <a:solidFill>
                  <a:schemeClr val="bg1"/>
                </a:solidFill>
                <a:latin typeface="Arial" charset="0"/>
              </a:defRPr>
            </a:lvl7pPr>
            <a:lvl8pPr marL="3429000" indent="-228600" eaLnBrk="0" fontAlgn="base" hangingPunct="0">
              <a:spcBef>
                <a:spcPct val="0"/>
              </a:spcBef>
              <a:spcAft>
                <a:spcPct val="0"/>
              </a:spcAft>
              <a:defRPr sz="3000">
                <a:solidFill>
                  <a:schemeClr val="bg1"/>
                </a:solidFill>
                <a:latin typeface="Arial" charset="0"/>
              </a:defRPr>
            </a:lvl8pPr>
            <a:lvl9pPr marL="3886200" indent="-228600" eaLnBrk="0" fontAlgn="base" hangingPunct="0">
              <a:spcBef>
                <a:spcPct val="0"/>
              </a:spcBef>
              <a:spcAft>
                <a:spcPct val="0"/>
              </a:spcAft>
              <a:defRPr sz="3000">
                <a:solidFill>
                  <a:schemeClr val="bg1"/>
                </a:solidFill>
                <a:latin typeface="Arial" charset="0"/>
              </a:defRPr>
            </a:lvl9pPr>
          </a:lstStyle>
          <a:p>
            <a:pPr algn="r" eaLnBrk="1" hangingPunct="1"/>
            <a:r>
              <a:rPr lang="en-US" sz="1400" b="1" i="1">
                <a:solidFill>
                  <a:srgbClr val="0F384C"/>
                </a:solidFill>
              </a:rPr>
              <a:t>Published</a:t>
            </a:r>
          </a:p>
        </p:txBody>
      </p:sp>
      <p:sp>
        <p:nvSpPr>
          <p:cNvPr id="20563" name="Oval 111"/>
          <p:cNvSpPr>
            <a:spLocks noChangeArrowheads="1"/>
          </p:cNvSpPr>
          <p:nvPr/>
        </p:nvSpPr>
        <p:spPr bwMode="auto">
          <a:xfrm>
            <a:off x="8779962" y="1808772"/>
            <a:ext cx="914162" cy="228600"/>
          </a:xfrm>
          <a:prstGeom prst="ellipse">
            <a:avLst/>
          </a:prstGeom>
          <a:solidFill>
            <a:srgbClr val="33689C"/>
          </a:solidFill>
          <a:ln w="28575" algn="ctr">
            <a:solidFill>
              <a:srgbClr val="04376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nchor="ctr"/>
          <a:lstStyle/>
          <a:p>
            <a:pPr algn="ctr"/>
            <a:r>
              <a:rPr lang="en-US" sz="1200" b="1" dirty="0">
                <a:solidFill>
                  <a:schemeClr val="bg1"/>
                </a:solidFill>
              </a:rPr>
              <a:t>Order</a:t>
            </a:r>
          </a:p>
        </p:txBody>
      </p:sp>
      <p:sp>
        <p:nvSpPr>
          <p:cNvPr id="20564" name="Line 34"/>
          <p:cNvSpPr>
            <a:spLocks noChangeShapeType="1"/>
          </p:cNvSpPr>
          <p:nvPr/>
        </p:nvSpPr>
        <p:spPr bwMode="auto">
          <a:xfrm flipV="1">
            <a:off x="2863303" y="1527784"/>
            <a:ext cx="0" cy="1079499"/>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565" name="Oval 106"/>
          <p:cNvSpPr>
            <a:spLocks noChangeArrowheads="1"/>
          </p:cNvSpPr>
          <p:nvPr/>
        </p:nvSpPr>
        <p:spPr bwMode="auto">
          <a:xfrm>
            <a:off x="2088805" y="1794484"/>
            <a:ext cx="1394521" cy="275036"/>
          </a:xfrm>
          <a:prstGeom prst="ellipse">
            <a:avLst/>
          </a:prstGeom>
          <a:solidFill>
            <a:srgbClr val="33689C"/>
          </a:solidFill>
          <a:ln w="28575" algn="ctr">
            <a:solidFill>
              <a:srgbClr val="04376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nchor="ctr"/>
          <a:lstStyle/>
          <a:p>
            <a:pPr algn="ctr"/>
            <a:r>
              <a:rPr lang="en-US" sz="1200" b="1">
                <a:solidFill>
                  <a:schemeClr val="bg1"/>
                </a:solidFill>
              </a:rPr>
              <a:t>Customer</a:t>
            </a:r>
          </a:p>
        </p:txBody>
      </p:sp>
      <p:sp>
        <p:nvSpPr>
          <p:cNvPr id="20566" name="Text Box 17"/>
          <p:cNvSpPr txBox="1">
            <a:spLocks noChangeArrowheads="1"/>
          </p:cNvSpPr>
          <p:nvPr/>
        </p:nvSpPr>
        <p:spPr bwMode="auto">
          <a:xfrm>
            <a:off x="425539" y="5772759"/>
            <a:ext cx="1663267" cy="2539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3000">
                <a:solidFill>
                  <a:schemeClr val="bg1"/>
                </a:solidFill>
                <a:latin typeface="Arial" charset="0"/>
              </a:defRPr>
            </a:lvl1pPr>
            <a:lvl2pPr marL="742950" indent="-285750" eaLnBrk="0" hangingPunct="0">
              <a:defRPr sz="3000">
                <a:solidFill>
                  <a:schemeClr val="bg1"/>
                </a:solidFill>
                <a:latin typeface="Arial" charset="0"/>
              </a:defRPr>
            </a:lvl2pPr>
            <a:lvl3pPr marL="1143000" indent="-228600" eaLnBrk="0" hangingPunct="0">
              <a:defRPr sz="3000">
                <a:solidFill>
                  <a:schemeClr val="bg1"/>
                </a:solidFill>
                <a:latin typeface="Arial" charset="0"/>
              </a:defRPr>
            </a:lvl3pPr>
            <a:lvl4pPr marL="1600200" indent="-228600" eaLnBrk="0" hangingPunct="0">
              <a:defRPr sz="3000">
                <a:solidFill>
                  <a:schemeClr val="bg1"/>
                </a:solidFill>
                <a:latin typeface="Arial" charset="0"/>
              </a:defRPr>
            </a:lvl4pPr>
            <a:lvl5pPr marL="2057400" indent="-228600" eaLnBrk="0" hangingPunct="0">
              <a:defRPr sz="3000">
                <a:solidFill>
                  <a:schemeClr val="bg1"/>
                </a:solidFill>
                <a:latin typeface="Arial" charset="0"/>
              </a:defRPr>
            </a:lvl5pPr>
            <a:lvl6pPr marL="2514600" indent="-228600" eaLnBrk="0" fontAlgn="base" hangingPunct="0">
              <a:spcBef>
                <a:spcPct val="0"/>
              </a:spcBef>
              <a:spcAft>
                <a:spcPct val="0"/>
              </a:spcAft>
              <a:defRPr sz="3000">
                <a:solidFill>
                  <a:schemeClr val="bg1"/>
                </a:solidFill>
                <a:latin typeface="Arial" charset="0"/>
              </a:defRPr>
            </a:lvl6pPr>
            <a:lvl7pPr marL="2971800" indent="-228600" eaLnBrk="0" fontAlgn="base" hangingPunct="0">
              <a:spcBef>
                <a:spcPct val="0"/>
              </a:spcBef>
              <a:spcAft>
                <a:spcPct val="0"/>
              </a:spcAft>
              <a:defRPr sz="3000">
                <a:solidFill>
                  <a:schemeClr val="bg1"/>
                </a:solidFill>
                <a:latin typeface="Arial" charset="0"/>
              </a:defRPr>
            </a:lvl7pPr>
            <a:lvl8pPr marL="3429000" indent="-228600" eaLnBrk="0" fontAlgn="base" hangingPunct="0">
              <a:spcBef>
                <a:spcPct val="0"/>
              </a:spcBef>
              <a:spcAft>
                <a:spcPct val="0"/>
              </a:spcAft>
              <a:defRPr sz="3000">
                <a:solidFill>
                  <a:schemeClr val="bg1"/>
                </a:solidFill>
                <a:latin typeface="Arial" charset="0"/>
              </a:defRPr>
            </a:lvl8pPr>
            <a:lvl9pPr marL="3886200" indent="-228600" eaLnBrk="0" fontAlgn="base" hangingPunct="0">
              <a:spcBef>
                <a:spcPct val="0"/>
              </a:spcBef>
              <a:spcAft>
                <a:spcPct val="0"/>
              </a:spcAft>
              <a:defRPr sz="3000">
                <a:solidFill>
                  <a:schemeClr val="bg1"/>
                </a:solidFill>
                <a:latin typeface="Arial" charset="0"/>
              </a:defRPr>
            </a:lvl9pPr>
          </a:lstStyle>
          <a:p>
            <a:pPr algn="ctr" eaLnBrk="1" hangingPunct="1"/>
            <a:r>
              <a:rPr lang="en-US" sz="1600" b="1" i="1">
                <a:solidFill>
                  <a:srgbClr val="0F384C"/>
                </a:solidFill>
              </a:rPr>
              <a:t>Data Sources</a:t>
            </a:r>
          </a:p>
        </p:txBody>
      </p:sp>
      <p:sp>
        <p:nvSpPr>
          <p:cNvPr id="20567" name="AutoShape 73"/>
          <p:cNvSpPr>
            <a:spLocks noChangeArrowheads="1"/>
          </p:cNvSpPr>
          <p:nvPr/>
        </p:nvSpPr>
        <p:spPr bwMode="auto">
          <a:xfrm rot="5400000">
            <a:off x="5834269" y="956402"/>
            <a:ext cx="457200" cy="914164"/>
          </a:xfrm>
          <a:prstGeom prst="can">
            <a:avLst>
              <a:gd name="adj" fmla="val 31593"/>
            </a:avLst>
          </a:prstGeom>
          <a:solidFill>
            <a:srgbClr val="C0C0C0"/>
          </a:solidFill>
          <a:ln w="28575">
            <a:solidFill>
              <a:srgbClr val="4D4D4D"/>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vert="eaVert" wrap="none" anchor="ctr"/>
          <a:lstStyle/>
          <a:p>
            <a:pPr algn="ctr"/>
            <a:r>
              <a:rPr lang="en-US" sz="1400" b="1">
                <a:solidFill>
                  <a:schemeClr val="tx1"/>
                </a:solidFill>
              </a:rPr>
              <a:t>ESB/</a:t>
            </a:r>
            <a:br>
              <a:rPr lang="en-US" sz="1400" b="1">
                <a:solidFill>
                  <a:schemeClr val="tx1"/>
                </a:solidFill>
              </a:rPr>
            </a:br>
            <a:r>
              <a:rPr lang="en-US" sz="1400" b="1">
                <a:solidFill>
                  <a:schemeClr val="tx1"/>
                </a:solidFill>
              </a:rPr>
              <a:t>BPM</a:t>
            </a:r>
          </a:p>
        </p:txBody>
      </p:sp>
      <p:sp>
        <p:nvSpPr>
          <p:cNvPr id="20568" name="Rectangle 74"/>
          <p:cNvSpPr>
            <a:spLocks noChangeArrowheads="1"/>
          </p:cNvSpPr>
          <p:nvPr/>
        </p:nvSpPr>
        <p:spPr bwMode="auto">
          <a:xfrm>
            <a:off x="2253862" y="1184884"/>
            <a:ext cx="1523603" cy="342900"/>
          </a:xfrm>
          <a:prstGeom prst="rect">
            <a:avLst/>
          </a:prstGeom>
          <a:solidFill>
            <a:srgbClr val="C0C0C0"/>
          </a:solidFill>
          <a:ln w="28575" algn="ctr">
            <a:solidFill>
              <a:srgbClr val="043764"/>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1400" b="1" dirty="0">
                <a:solidFill>
                  <a:schemeClr val="tx1"/>
                </a:solidFill>
              </a:rPr>
              <a:t>BI Server</a:t>
            </a:r>
          </a:p>
        </p:txBody>
      </p:sp>
      <p:sp>
        <p:nvSpPr>
          <p:cNvPr id="20569" name="Line 75"/>
          <p:cNvSpPr>
            <a:spLocks noChangeShapeType="1"/>
          </p:cNvSpPr>
          <p:nvPr/>
        </p:nvSpPr>
        <p:spPr bwMode="auto">
          <a:xfrm flipV="1">
            <a:off x="6519951" y="1413484"/>
            <a:ext cx="1523603" cy="0"/>
          </a:xfrm>
          <a:prstGeom prst="line">
            <a:avLst/>
          </a:prstGeom>
          <a:noFill/>
          <a:ln w="19050">
            <a:solidFill>
              <a:srgbClr val="4D4D4D"/>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570" name="Rectangle 76"/>
          <p:cNvSpPr>
            <a:spLocks noChangeArrowheads="1"/>
          </p:cNvSpPr>
          <p:nvPr/>
        </p:nvSpPr>
        <p:spPr bwMode="auto">
          <a:xfrm>
            <a:off x="8043554" y="1184884"/>
            <a:ext cx="1523603" cy="342900"/>
          </a:xfrm>
          <a:prstGeom prst="rect">
            <a:avLst/>
          </a:prstGeom>
          <a:solidFill>
            <a:srgbClr val="C0C0C0"/>
          </a:solidFill>
          <a:ln w="28575" algn="ctr">
            <a:solidFill>
              <a:srgbClr val="043764"/>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1400" b="1">
                <a:solidFill>
                  <a:schemeClr val="tx1"/>
                </a:solidFill>
              </a:rPr>
              <a:t>App Server</a:t>
            </a:r>
          </a:p>
        </p:txBody>
      </p:sp>
      <p:sp>
        <p:nvSpPr>
          <p:cNvPr id="20571" name="Line 77"/>
          <p:cNvSpPr>
            <a:spLocks noChangeShapeType="1"/>
          </p:cNvSpPr>
          <p:nvPr/>
        </p:nvSpPr>
        <p:spPr bwMode="auto">
          <a:xfrm flipH="1">
            <a:off x="3777464" y="1413483"/>
            <a:ext cx="1828322" cy="1"/>
          </a:xfrm>
          <a:prstGeom prst="line">
            <a:avLst/>
          </a:prstGeom>
          <a:noFill/>
          <a:ln w="19050">
            <a:solidFill>
              <a:srgbClr val="4D4D4D"/>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572" name="Oval 117"/>
          <p:cNvSpPr>
            <a:spLocks noChangeArrowheads="1"/>
          </p:cNvSpPr>
          <p:nvPr/>
        </p:nvSpPr>
        <p:spPr bwMode="auto">
          <a:xfrm>
            <a:off x="2088805" y="2594584"/>
            <a:ext cx="1383940" cy="342900"/>
          </a:xfrm>
          <a:prstGeom prst="ellipse">
            <a:avLst/>
          </a:prstGeom>
          <a:solidFill>
            <a:srgbClr val="33689C"/>
          </a:solidFill>
          <a:ln w="28575" algn="ctr">
            <a:solidFill>
              <a:srgbClr val="04376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nchor="ctr"/>
          <a:lstStyle/>
          <a:p>
            <a:pPr algn="ctr"/>
            <a:r>
              <a:rPr lang="en-US" sz="1200" b="1">
                <a:solidFill>
                  <a:schemeClr val="bg1"/>
                </a:solidFill>
              </a:rPr>
              <a:t>Customer</a:t>
            </a:r>
          </a:p>
        </p:txBody>
      </p:sp>
      <p:sp>
        <p:nvSpPr>
          <p:cNvPr id="20573" name="Oval 106"/>
          <p:cNvSpPr>
            <a:spLocks noChangeArrowheads="1"/>
          </p:cNvSpPr>
          <p:nvPr/>
        </p:nvSpPr>
        <p:spPr bwMode="auto">
          <a:xfrm>
            <a:off x="2457009" y="3102585"/>
            <a:ext cx="1422030" cy="390525"/>
          </a:xfrm>
          <a:prstGeom prst="ellipse">
            <a:avLst/>
          </a:prstGeom>
          <a:solidFill>
            <a:srgbClr val="33689C"/>
          </a:solidFill>
          <a:ln w="28575" algn="ctr">
            <a:solidFill>
              <a:srgbClr val="04376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nchor="ctr"/>
          <a:lstStyle/>
          <a:p>
            <a:pPr algn="ctr"/>
            <a:r>
              <a:rPr lang="en-US" sz="1200" b="1" dirty="0">
                <a:solidFill>
                  <a:schemeClr val="bg1"/>
                </a:solidFill>
              </a:rPr>
              <a:t>Active Customer</a:t>
            </a:r>
          </a:p>
        </p:txBody>
      </p:sp>
      <p:sp>
        <p:nvSpPr>
          <p:cNvPr id="20574" name="Text Box 115"/>
          <p:cNvSpPr txBox="1">
            <a:spLocks noChangeArrowheads="1"/>
          </p:cNvSpPr>
          <p:nvPr/>
        </p:nvSpPr>
        <p:spPr bwMode="auto">
          <a:xfrm>
            <a:off x="9668731" y="2797784"/>
            <a:ext cx="2272708"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3000">
                <a:solidFill>
                  <a:schemeClr val="bg1"/>
                </a:solidFill>
                <a:latin typeface="Arial" charset="0"/>
              </a:defRPr>
            </a:lvl1pPr>
            <a:lvl2pPr marL="742950" indent="-285750" eaLnBrk="0" hangingPunct="0">
              <a:defRPr sz="3000">
                <a:solidFill>
                  <a:schemeClr val="bg1"/>
                </a:solidFill>
                <a:latin typeface="Arial" charset="0"/>
              </a:defRPr>
            </a:lvl2pPr>
            <a:lvl3pPr marL="1143000" indent="-228600" eaLnBrk="0" hangingPunct="0">
              <a:defRPr sz="3000">
                <a:solidFill>
                  <a:schemeClr val="bg1"/>
                </a:solidFill>
                <a:latin typeface="Arial" charset="0"/>
              </a:defRPr>
            </a:lvl3pPr>
            <a:lvl4pPr marL="1600200" indent="-228600" eaLnBrk="0" hangingPunct="0">
              <a:defRPr sz="3000">
                <a:solidFill>
                  <a:schemeClr val="bg1"/>
                </a:solidFill>
                <a:latin typeface="Arial" charset="0"/>
              </a:defRPr>
            </a:lvl4pPr>
            <a:lvl5pPr marL="2057400" indent="-228600" eaLnBrk="0" hangingPunct="0">
              <a:defRPr sz="3000">
                <a:solidFill>
                  <a:schemeClr val="bg1"/>
                </a:solidFill>
                <a:latin typeface="Arial" charset="0"/>
              </a:defRPr>
            </a:lvl5pPr>
            <a:lvl6pPr marL="2514600" indent="-228600" eaLnBrk="0" fontAlgn="base" hangingPunct="0">
              <a:spcBef>
                <a:spcPct val="0"/>
              </a:spcBef>
              <a:spcAft>
                <a:spcPct val="0"/>
              </a:spcAft>
              <a:defRPr sz="3000">
                <a:solidFill>
                  <a:schemeClr val="bg1"/>
                </a:solidFill>
                <a:latin typeface="Arial" charset="0"/>
              </a:defRPr>
            </a:lvl6pPr>
            <a:lvl7pPr marL="2971800" indent="-228600" eaLnBrk="0" fontAlgn="base" hangingPunct="0">
              <a:spcBef>
                <a:spcPct val="0"/>
              </a:spcBef>
              <a:spcAft>
                <a:spcPct val="0"/>
              </a:spcAft>
              <a:defRPr sz="3000">
                <a:solidFill>
                  <a:schemeClr val="bg1"/>
                </a:solidFill>
                <a:latin typeface="Arial" charset="0"/>
              </a:defRPr>
            </a:lvl7pPr>
            <a:lvl8pPr marL="3429000" indent="-228600" eaLnBrk="0" fontAlgn="base" hangingPunct="0">
              <a:spcBef>
                <a:spcPct val="0"/>
              </a:spcBef>
              <a:spcAft>
                <a:spcPct val="0"/>
              </a:spcAft>
              <a:defRPr sz="3000">
                <a:solidFill>
                  <a:schemeClr val="bg1"/>
                </a:solidFill>
                <a:latin typeface="Arial" charset="0"/>
              </a:defRPr>
            </a:lvl8pPr>
            <a:lvl9pPr marL="3886200" indent="-228600" eaLnBrk="0" fontAlgn="base" hangingPunct="0">
              <a:spcBef>
                <a:spcPct val="0"/>
              </a:spcBef>
              <a:spcAft>
                <a:spcPct val="0"/>
              </a:spcAft>
              <a:defRPr sz="3000">
                <a:solidFill>
                  <a:schemeClr val="bg1"/>
                </a:solidFill>
                <a:latin typeface="Arial" charset="0"/>
              </a:defRPr>
            </a:lvl9pPr>
          </a:lstStyle>
          <a:p>
            <a:pPr algn="r" eaLnBrk="1" hangingPunct="1"/>
            <a:r>
              <a:rPr lang="en-US" sz="1400" b="1" i="1">
                <a:solidFill>
                  <a:srgbClr val="0F384C"/>
                </a:solidFill>
              </a:rPr>
              <a:t>DefinitionSets</a:t>
            </a:r>
          </a:p>
        </p:txBody>
      </p:sp>
      <p:sp>
        <p:nvSpPr>
          <p:cNvPr id="20575" name="Text Box 97"/>
          <p:cNvSpPr txBox="1">
            <a:spLocks noChangeArrowheads="1"/>
          </p:cNvSpPr>
          <p:nvPr/>
        </p:nvSpPr>
        <p:spPr bwMode="auto">
          <a:xfrm>
            <a:off x="9668731" y="4501173"/>
            <a:ext cx="2272708" cy="230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3000">
                <a:solidFill>
                  <a:schemeClr val="bg1"/>
                </a:solidFill>
                <a:latin typeface="Arial" charset="0"/>
              </a:defRPr>
            </a:lvl1pPr>
            <a:lvl2pPr marL="742950" indent="-285750" eaLnBrk="0" hangingPunct="0">
              <a:defRPr sz="3000">
                <a:solidFill>
                  <a:schemeClr val="bg1"/>
                </a:solidFill>
                <a:latin typeface="Arial" charset="0"/>
              </a:defRPr>
            </a:lvl2pPr>
            <a:lvl3pPr marL="1143000" indent="-228600" eaLnBrk="0" hangingPunct="0">
              <a:defRPr sz="3000">
                <a:solidFill>
                  <a:schemeClr val="bg1"/>
                </a:solidFill>
                <a:latin typeface="Arial" charset="0"/>
              </a:defRPr>
            </a:lvl3pPr>
            <a:lvl4pPr marL="1600200" indent="-228600" eaLnBrk="0" hangingPunct="0">
              <a:defRPr sz="3000">
                <a:solidFill>
                  <a:schemeClr val="bg1"/>
                </a:solidFill>
                <a:latin typeface="Arial" charset="0"/>
              </a:defRPr>
            </a:lvl4pPr>
            <a:lvl5pPr marL="2057400" indent="-228600" eaLnBrk="0" hangingPunct="0">
              <a:defRPr sz="3000">
                <a:solidFill>
                  <a:schemeClr val="bg1"/>
                </a:solidFill>
                <a:latin typeface="Arial" charset="0"/>
              </a:defRPr>
            </a:lvl5pPr>
            <a:lvl6pPr marL="2514600" indent="-228600" eaLnBrk="0" fontAlgn="base" hangingPunct="0">
              <a:spcBef>
                <a:spcPct val="0"/>
              </a:spcBef>
              <a:spcAft>
                <a:spcPct val="0"/>
              </a:spcAft>
              <a:defRPr sz="3000">
                <a:solidFill>
                  <a:schemeClr val="bg1"/>
                </a:solidFill>
                <a:latin typeface="Arial" charset="0"/>
              </a:defRPr>
            </a:lvl6pPr>
            <a:lvl7pPr marL="2971800" indent="-228600" eaLnBrk="0" fontAlgn="base" hangingPunct="0">
              <a:spcBef>
                <a:spcPct val="0"/>
              </a:spcBef>
              <a:spcAft>
                <a:spcPct val="0"/>
              </a:spcAft>
              <a:defRPr sz="3000">
                <a:solidFill>
                  <a:schemeClr val="bg1"/>
                </a:solidFill>
                <a:latin typeface="Arial" charset="0"/>
              </a:defRPr>
            </a:lvl7pPr>
            <a:lvl8pPr marL="3429000" indent="-228600" eaLnBrk="0" fontAlgn="base" hangingPunct="0">
              <a:spcBef>
                <a:spcPct val="0"/>
              </a:spcBef>
              <a:spcAft>
                <a:spcPct val="0"/>
              </a:spcAft>
              <a:defRPr sz="3000">
                <a:solidFill>
                  <a:schemeClr val="bg1"/>
                </a:solidFill>
                <a:latin typeface="Arial" charset="0"/>
              </a:defRPr>
            </a:lvl8pPr>
            <a:lvl9pPr marL="3886200" indent="-228600" eaLnBrk="0" fontAlgn="base" hangingPunct="0">
              <a:spcBef>
                <a:spcPct val="0"/>
              </a:spcBef>
              <a:spcAft>
                <a:spcPct val="0"/>
              </a:spcAft>
              <a:defRPr sz="3000">
                <a:solidFill>
                  <a:schemeClr val="bg1"/>
                </a:solidFill>
                <a:latin typeface="Arial" charset="0"/>
              </a:defRPr>
            </a:lvl9pPr>
          </a:lstStyle>
          <a:p>
            <a:pPr algn="r" eaLnBrk="1" hangingPunct="1"/>
            <a:r>
              <a:rPr lang="en-US" sz="1400" b="1" i="1" dirty="0" err="1">
                <a:solidFill>
                  <a:srgbClr val="0F384C"/>
                </a:solidFill>
              </a:rPr>
              <a:t>DiscoveryModels</a:t>
            </a:r>
            <a:endParaRPr lang="en-US" sz="1400" b="1" i="1" dirty="0">
              <a:solidFill>
                <a:srgbClr val="0F384C"/>
              </a:solidFill>
            </a:endParaRPr>
          </a:p>
        </p:txBody>
      </p:sp>
      <p:sp>
        <p:nvSpPr>
          <p:cNvPr id="20576" name="Line 86"/>
          <p:cNvSpPr>
            <a:spLocks noChangeShapeType="1"/>
          </p:cNvSpPr>
          <p:nvPr/>
        </p:nvSpPr>
        <p:spPr bwMode="auto">
          <a:xfrm flipV="1">
            <a:off x="9770304" y="4805973"/>
            <a:ext cx="2209225" cy="2379"/>
          </a:xfrm>
          <a:prstGeom prst="line">
            <a:avLst/>
          </a:prstGeom>
          <a:noFill/>
          <a:ln w="12700">
            <a:solidFill>
              <a:schemeClr val="bg2"/>
            </a:solidFill>
            <a:prstDash val="lg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577" name="Line 86"/>
          <p:cNvSpPr>
            <a:spLocks noChangeShapeType="1"/>
          </p:cNvSpPr>
          <p:nvPr/>
        </p:nvSpPr>
        <p:spPr bwMode="auto">
          <a:xfrm flipV="1">
            <a:off x="9694124" y="2797785"/>
            <a:ext cx="2209225" cy="2379"/>
          </a:xfrm>
          <a:prstGeom prst="line">
            <a:avLst/>
          </a:prstGeom>
          <a:noFill/>
          <a:ln w="12700">
            <a:solidFill>
              <a:schemeClr val="bg2"/>
            </a:solidFill>
            <a:prstDash val="lg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7" name="Rectangle 45"/>
          <p:cNvSpPr>
            <a:spLocks noChangeArrowheads="1"/>
          </p:cNvSpPr>
          <p:nvPr/>
        </p:nvSpPr>
        <p:spPr bwMode="auto">
          <a:xfrm>
            <a:off x="5277975" y="1644905"/>
            <a:ext cx="459197" cy="136525"/>
          </a:xfrm>
          <a:prstGeom prst="rect">
            <a:avLst/>
          </a:prstGeom>
          <a:noFill/>
          <a:ln>
            <a:noFill/>
          </a:ln>
          <a:effectLst/>
          <a:extLst>
            <a:ext uri="{909E8E84-426E-40DD-AFC4-6F175D3DCCD1}">
              <a14:hiddenFill xmlns:a14="http://schemas.microsoft.com/office/drawing/2010/main">
                <a:solidFill>
                  <a:srgbClr val="C82228"/>
                </a:solidFill>
              </a14:hiddenFill>
            </a:ext>
            <a:ext uri="{91240B29-F687-4F45-9708-019B960494DF}">
              <a14:hiddenLine xmlns:a14="http://schemas.microsoft.com/office/drawing/2010/main" w="19050" algn="ctr">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800" b="1" dirty="0" smtClean="0">
                <a:solidFill>
                  <a:schemeClr val="tx1"/>
                </a:solidFill>
              </a:rPr>
              <a:t>JMS</a:t>
            </a:r>
            <a:endParaRPr lang="en-US" sz="800" b="1" dirty="0">
              <a:solidFill>
                <a:schemeClr val="tx1"/>
              </a:solidFill>
            </a:endParaRPr>
          </a:p>
        </p:txBody>
      </p:sp>
    </p:spTree>
    <p:extLst>
      <p:ext uri="{BB962C8B-B14F-4D97-AF65-F5344CB8AC3E}">
        <p14:creationId xmlns:p14="http://schemas.microsoft.com/office/powerpoint/2010/main" val="171356481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3954" y="1234418"/>
            <a:ext cx="7200187" cy="13156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07" name="Picture 1"/>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844839" y="1355068"/>
            <a:ext cx="2921086" cy="13925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09" name="Rectangle 4"/>
          <p:cNvSpPr>
            <a:spLocks noGrp="1"/>
          </p:cNvSpPr>
          <p:nvPr>
            <p:ph type="title"/>
          </p:nvPr>
        </p:nvSpPr>
        <p:spPr/>
        <p:txBody>
          <a:bodyPr/>
          <a:lstStyle/>
          <a:p>
            <a:pPr eaLnBrk="1" hangingPunct="1"/>
            <a:r>
              <a:rPr lang="en-US" smtClean="0"/>
              <a:t>Data Abstraction Technical Design</a:t>
            </a:r>
            <a:br>
              <a:rPr lang="en-US" smtClean="0"/>
            </a:br>
            <a:r>
              <a:rPr lang="en-US" sz="1700" smtClean="0"/>
              <a:t>Physical Layer</a:t>
            </a:r>
          </a:p>
        </p:txBody>
      </p:sp>
      <p:sp>
        <p:nvSpPr>
          <p:cNvPr id="21510" name="Rectangle 5"/>
          <p:cNvSpPr>
            <a:spLocks noGrp="1"/>
          </p:cNvSpPr>
          <p:nvPr>
            <p:ph type="body" idx="1"/>
          </p:nvPr>
        </p:nvSpPr>
        <p:spPr>
          <a:xfrm>
            <a:off x="609441" y="2636838"/>
            <a:ext cx="11071516" cy="3382963"/>
          </a:xfrm>
        </p:spPr>
        <p:txBody>
          <a:bodyPr>
            <a:normAutofit fontScale="85000" lnSpcReduction="20000"/>
          </a:bodyPr>
          <a:lstStyle/>
          <a:p>
            <a:pPr eaLnBrk="1" hangingPunct="1">
              <a:lnSpc>
                <a:spcPct val="80000"/>
              </a:lnSpc>
              <a:buFont typeface="Wingdings" pitchFamily="2" charset="2"/>
              <a:buNone/>
            </a:pPr>
            <a:r>
              <a:rPr lang="en-US" sz="2400" b="1" u="sng" dirty="0" smtClean="0">
                <a:solidFill>
                  <a:srgbClr val="043764"/>
                </a:solidFill>
              </a:rPr>
              <a:t>Physical Layer</a:t>
            </a:r>
          </a:p>
          <a:p>
            <a:pPr eaLnBrk="1" hangingPunct="1">
              <a:lnSpc>
                <a:spcPct val="80000"/>
              </a:lnSpc>
            </a:pPr>
            <a:r>
              <a:rPr lang="en-US" sz="2400" dirty="0" smtClean="0">
                <a:solidFill>
                  <a:srgbClr val="043764"/>
                </a:solidFill>
              </a:rPr>
              <a:t>Composed of 3 sub-layers</a:t>
            </a:r>
          </a:p>
          <a:p>
            <a:pPr lvl="1" eaLnBrk="1" hangingPunct="1">
              <a:lnSpc>
                <a:spcPct val="80000"/>
              </a:lnSpc>
              <a:spcBef>
                <a:spcPts val="600"/>
              </a:spcBef>
              <a:spcAft>
                <a:spcPts val="600"/>
              </a:spcAft>
            </a:pPr>
            <a:r>
              <a:rPr lang="en-US" sz="2000" b="1" i="1" dirty="0" smtClean="0">
                <a:solidFill>
                  <a:schemeClr val="accent2"/>
                </a:solidFill>
              </a:rPr>
              <a:t>Discovery Models </a:t>
            </a:r>
            <a:r>
              <a:rPr lang="en-US" sz="2000" dirty="0" smtClean="0"/>
              <a:t>–  </a:t>
            </a:r>
            <a:r>
              <a:rPr lang="en-US" sz="2000" dirty="0" smtClean="0">
                <a:solidFill>
                  <a:srgbClr val="043764"/>
                </a:solidFill>
              </a:rPr>
              <a:t>Contains models from Discovery output.</a:t>
            </a:r>
          </a:p>
          <a:p>
            <a:pPr lvl="1" eaLnBrk="1" hangingPunct="1">
              <a:lnSpc>
                <a:spcPct val="80000"/>
              </a:lnSpc>
              <a:spcBef>
                <a:spcPts val="600"/>
              </a:spcBef>
              <a:spcAft>
                <a:spcPts val="600"/>
              </a:spcAft>
            </a:pPr>
            <a:r>
              <a:rPr lang="en-US" sz="2000" b="1" i="1" dirty="0" smtClean="0">
                <a:solidFill>
                  <a:schemeClr val="accent2"/>
                </a:solidFill>
              </a:rPr>
              <a:t>Formatting </a:t>
            </a:r>
            <a:r>
              <a:rPr lang="en-US" sz="2000" dirty="0" smtClean="0"/>
              <a:t>– </a:t>
            </a:r>
            <a:r>
              <a:rPr lang="en-US" sz="2000" dirty="0" smtClean="0">
                <a:solidFill>
                  <a:srgbClr val="043764"/>
                </a:solidFill>
              </a:rPr>
              <a:t>Abstraction of physical sources containing the physical to business logical formatting.</a:t>
            </a:r>
          </a:p>
          <a:p>
            <a:pPr lvl="1" eaLnBrk="1" hangingPunct="1">
              <a:lnSpc>
                <a:spcPct val="80000"/>
              </a:lnSpc>
              <a:spcBef>
                <a:spcPts val="600"/>
              </a:spcBef>
              <a:spcAft>
                <a:spcPts val="600"/>
              </a:spcAft>
            </a:pPr>
            <a:r>
              <a:rPr lang="en-US" sz="2000" b="1" i="1" dirty="0" smtClean="0">
                <a:solidFill>
                  <a:schemeClr val="accent2"/>
                </a:solidFill>
              </a:rPr>
              <a:t>Metadata</a:t>
            </a:r>
            <a:r>
              <a:rPr lang="en-US" sz="2000" b="1" dirty="0" smtClean="0">
                <a:solidFill>
                  <a:schemeClr val="accent2"/>
                </a:solidFill>
              </a:rPr>
              <a:t> </a:t>
            </a:r>
            <a:r>
              <a:rPr lang="en-US" sz="2000" dirty="0" smtClean="0"/>
              <a:t>– </a:t>
            </a:r>
            <a:r>
              <a:rPr lang="en-US" sz="2000" dirty="0" smtClean="0">
                <a:solidFill>
                  <a:srgbClr val="043764"/>
                </a:solidFill>
              </a:rPr>
              <a:t>Access to physical sources.</a:t>
            </a:r>
          </a:p>
          <a:p>
            <a:pPr eaLnBrk="1" hangingPunct="1">
              <a:lnSpc>
                <a:spcPct val="80000"/>
              </a:lnSpc>
            </a:pPr>
            <a:endParaRPr lang="en-US" sz="800" dirty="0" smtClean="0"/>
          </a:p>
          <a:p>
            <a:pPr eaLnBrk="1" hangingPunct="1">
              <a:lnSpc>
                <a:spcPct val="80000"/>
              </a:lnSpc>
            </a:pPr>
            <a:r>
              <a:rPr lang="en-US" sz="2400" dirty="0" smtClean="0">
                <a:solidFill>
                  <a:srgbClr val="043764"/>
                </a:solidFill>
              </a:rPr>
              <a:t>Naming Conventions for this layer</a:t>
            </a:r>
          </a:p>
          <a:p>
            <a:pPr lvl="1" eaLnBrk="1" hangingPunct="1">
              <a:lnSpc>
                <a:spcPct val="80000"/>
              </a:lnSpc>
              <a:spcBef>
                <a:spcPts val="600"/>
              </a:spcBef>
              <a:spcAft>
                <a:spcPts val="600"/>
              </a:spcAft>
            </a:pPr>
            <a:r>
              <a:rPr lang="en-US" sz="2000" dirty="0" smtClean="0">
                <a:solidFill>
                  <a:srgbClr val="043764"/>
                </a:solidFill>
              </a:rPr>
              <a:t>Physical</a:t>
            </a:r>
          </a:p>
          <a:p>
            <a:pPr lvl="2" eaLnBrk="1" hangingPunct="1">
              <a:lnSpc>
                <a:spcPct val="80000"/>
              </a:lnSpc>
              <a:spcBef>
                <a:spcPts val="600"/>
              </a:spcBef>
              <a:spcAft>
                <a:spcPts val="600"/>
              </a:spcAft>
            </a:pPr>
            <a:r>
              <a:rPr lang="en-US" sz="1800" dirty="0" err="1" smtClean="0">
                <a:solidFill>
                  <a:srgbClr val="043764"/>
                </a:solidFill>
              </a:rPr>
              <a:t>DiscoveryModels</a:t>
            </a:r>
            <a:endParaRPr lang="en-US" sz="1800" dirty="0" smtClean="0">
              <a:solidFill>
                <a:srgbClr val="043764"/>
              </a:solidFill>
            </a:endParaRPr>
          </a:p>
          <a:p>
            <a:pPr lvl="2" eaLnBrk="1" hangingPunct="1">
              <a:lnSpc>
                <a:spcPct val="80000"/>
              </a:lnSpc>
              <a:spcBef>
                <a:spcPts val="600"/>
              </a:spcBef>
              <a:spcAft>
                <a:spcPts val="600"/>
              </a:spcAft>
            </a:pPr>
            <a:r>
              <a:rPr lang="en-US" sz="1800" dirty="0" smtClean="0">
                <a:solidFill>
                  <a:srgbClr val="043764"/>
                </a:solidFill>
              </a:rPr>
              <a:t>Formatting</a:t>
            </a:r>
          </a:p>
          <a:p>
            <a:pPr lvl="2" eaLnBrk="1" hangingPunct="1">
              <a:lnSpc>
                <a:spcPct val="80000"/>
              </a:lnSpc>
              <a:spcBef>
                <a:spcPts val="600"/>
              </a:spcBef>
              <a:spcAft>
                <a:spcPts val="600"/>
              </a:spcAft>
            </a:pPr>
            <a:r>
              <a:rPr lang="en-US" sz="1800" dirty="0" smtClean="0">
                <a:solidFill>
                  <a:srgbClr val="043764"/>
                </a:solidFill>
              </a:rPr>
              <a:t>Metadata</a:t>
            </a:r>
          </a:p>
        </p:txBody>
      </p:sp>
      <p:grpSp>
        <p:nvGrpSpPr>
          <p:cNvPr id="21511" name="Group 12"/>
          <p:cNvGrpSpPr>
            <a:grpSpLocks/>
          </p:cNvGrpSpPr>
          <p:nvPr/>
        </p:nvGrpSpPr>
        <p:grpSpPr bwMode="auto">
          <a:xfrm>
            <a:off x="6947173" y="2096430"/>
            <a:ext cx="1897667" cy="518160"/>
            <a:chOff x="5678967" y="1760538"/>
            <a:chExt cx="886933" cy="609600"/>
          </a:xfrm>
        </p:grpSpPr>
        <p:sp>
          <p:nvSpPr>
            <p:cNvPr id="21513" name="Line 9"/>
            <p:cNvSpPr>
              <a:spLocks noChangeShapeType="1"/>
            </p:cNvSpPr>
            <p:nvPr/>
          </p:nvSpPr>
          <p:spPr bwMode="auto">
            <a:xfrm>
              <a:off x="5692406" y="1760538"/>
              <a:ext cx="0" cy="609600"/>
            </a:xfrm>
            <a:prstGeom prst="line">
              <a:avLst/>
            </a:prstGeom>
            <a:noFill/>
            <a:ln w="28575">
              <a:solidFill>
                <a:srgbClr val="C8222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514" name="Line 10"/>
            <p:cNvSpPr>
              <a:spLocks noChangeShapeType="1"/>
            </p:cNvSpPr>
            <p:nvPr/>
          </p:nvSpPr>
          <p:spPr bwMode="auto">
            <a:xfrm>
              <a:off x="5678967" y="2370138"/>
              <a:ext cx="886933" cy="0"/>
            </a:xfrm>
            <a:prstGeom prst="line">
              <a:avLst/>
            </a:prstGeom>
            <a:noFill/>
            <a:ln w="28575">
              <a:solidFill>
                <a:srgbClr val="C82228"/>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pic>
        <p:nvPicPr>
          <p:cNvPr id="21512" name="Picture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82423" y="4572000"/>
            <a:ext cx="3303256" cy="150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89365143"/>
      </p:ext>
    </p:extLst>
  </p:cSld>
  <p:clrMapOvr>
    <a:masterClrMapping/>
  </p:clrMapOvr>
  <p:timing>
    <p:tnLst>
      <p:par>
        <p:cTn id="1" dur="indefinite" restart="never" nodeType="tmRoot"/>
      </p:par>
    </p:tnLst>
  </p:timing>
</p:sld>
</file>

<file path=ppt/theme/theme1.xml><?xml version="1.0" encoding="utf-8"?>
<a:theme xmlns:a="http://schemas.openxmlformats.org/drawingml/2006/main" name="10_Cisco Arial 16x9 template_dark">
  <a:themeElements>
    <a:clrScheme name="Cisco 2010 Color Palette">
      <a:dk1>
        <a:srgbClr val="0096D6"/>
      </a:dk1>
      <a:lt1>
        <a:srgbClr val="FFFFFF"/>
      </a:lt1>
      <a:dk2>
        <a:srgbClr val="6DB344"/>
      </a:dk2>
      <a:lt2>
        <a:srgbClr val="FFFFFF"/>
      </a:lt2>
      <a:accent1>
        <a:srgbClr val="0096D6"/>
      </a:accent1>
      <a:accent2>
        <a:srgbClr val="6DB344"/>
      </a:accent2>
      <a:accent3>
        <a:srgbClr val="ABDFF0"/>
      </a:accent3>
      <a:accent4>
        <a:srgbClr val="008041"/>
      </a:accent4>
      <a:accent5>
        <a:srgbClr val="B7D333"/>
      </a:accent5>
      <a:accent6>
        <a:srgbClr val="652D89"/>
      </a:accent6>
      <a:hlink>
        <a:srgbClr val="3CBADC"/>
      </a:hlink>
      <a:folHlink>
        <a:srgbClr val="A6A8AB"/>
      </a:folHlink>
    </a:clrScheme>
    <a:fontScheme name="Cisco 2010_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96D6"/>
        </a:solidFill>
        <a:ln>
          <a:noFill/>
        </a:ln>
        <a:effectLst>
          <a:outerShdw blurRad="76200" dist="50800" dir="5400000" algn="ctr" rotWithShape="0">
            <a:srgbClr val="000000">
              <a:alpha val="27000"/>
            </a:srgbClr>
          </a:outerShdw>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10.xml><?xml version="1.0" encoding="utf-8"?>
<a:theme xmlns:a="http://schemas.openxmlformats.org/drawingml/2006/main" name="18_Cisco Arial 16x9 template_dark">
  <a:themeElements>
    <a:clrScheme name="Cisco 2010 Color Palette">
      <a:dk1>
        <a:srgbClr val="0096D6"/>
      </a:dk1>
      <a:lt1>
        <a:srgbClr val="FFFFFF"/>
      </a:lt1>
      <a:dk2>
        <a:srgbClr val="6DB344"/>
      </a:dk2>
      <a:lt2>
        <a:srgbClr val="FFFFFF"/>
      </a:lt2>
      <a:accent1>
        <a:srgbClr val="0096D6"/>
      </a:accent1>
      <a:accent2>
        <a:srgbClr val="6DB344"/>
      </a:accent2>
      <a:accent3>
        <a:srgbClr val="ABDFF0"/>
      </a:accent3>
      <a:accent4>
        <a:srgbClr val="008041"/>
      </a:accent4>
      <a:accent5>
        <a:srgbClr val="B7D333"/>
      </a:accent5>
      <a:accent6>
        <a:srgbClr val="652D89"/>
      </a:accent6>
      <a:hlink>
        <a:srgbClr val="3CBADC"/>
      </a:hlink>
      <a:folHlink>
        <a:srgbClr val="A6A8AB"/>
      </a:folHlink>
    </a:clrScheme>
    <a:fontScheme name="Cisco 2010_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96D6"/>
        </a:solidFill>
        <a:ln>
          <a:noFill/>
        </a:ln>
        <a:effectLst>
          <a:outerShdw blurRad="76200" dist="50800" dir="5400000" algn="ctr" rotWithShape="0">
            <a:srgbClr val="000000">
              <a:alpha val="27000"/>
            </a:srgbClr>
          </a:outerShdw>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11.xml><?xml version="1.0" encoding="utf-8"?>
<a:theme xmlns:a="http://schemas.openxmlformats.org/drawingml/2006/main" name="19_Cisco Arial 16x9 template_dark">
  <a:themeElements>
    <a:clrScheme name="Cisco 2010 Color Palette">
      <a:dk1>
        <a:srgbClr val="0096D6"/>
      </a:dk1>
      <a:lt1>
        <a:srgbClr val="FFFFFF"/>
      </a:lt1>
      <a:dk2>
        <a:srgbClr val="6DB344"/>
      </a:dk2>
      <a:lt2>
        <a:srgbClr val="FFFFFF"/>
      </a:lt2>
      <a:accent1>
        <a:srgbClr val="0096D6"/>
      </a:accent1>
      <a:accent2>
        <a:srgbClr val="6DB344"/>
      </a:accent2>
      <a:accent3>
        <a:srgbClr val="ABDFF0"/>
      </a:accent3>
      <a:accent4>
        <a:srgbClr val="008041"/>
      </a:accent4>
      <a:accent5>
        <a:srgbClr val="B7D333"/>
      </a:accent5>
      <a:accent6>
        <a:srgbClr val="652D89"/>
      </a:accent6>
      <a:hlink>
        <a:srgbClr val="3CBADC"/>
      </a:hlink>
      <a:folHlink>
        <a:srgbClr val="A6A8AB"/>
      </a:folHlink>
    </a:clrScheme>
    <a:fontScheme name="Cisco 2010_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96D6"/>
        </a:solidFill>
        <a:ln>
          <a:noFill/>
        </a:ln>
        <a:effectLst>
          <a:outerShdw blurRad="76200" dist="50800" dir="5400000" algn="ctr" rotWithShape="0">
            <a:srgbClr val="000000">
              <a:alpha val="27000"/>
            </a:srgbClr>
          </a:outerShdw>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12.xml><?xml version="1.0" encoding="utf-8"?>
<a:theme xmlns:a="http://schemas.openxmlformats.org/drawingml/2006/main" name="20_Cisco Arial 16x9 template_dark">
  <a:themeElements>
    <a:clrScheme name="Cisco 2010 Color Palette">
      <a:dk1>
        <a:srgbClr val="0096D6"/>
      </a:dk1>
      <a:lt1>
        <a:srgbClr val="FFFFFF"/>
      </a:lt1>
      <a:dk2>
        <a:srgbClr val="6DB344"/>
      </a:dk2>
      <a:lt2>
        <a:srgbClr val="FFFFFF"/>
      </a:lt2>
      <a:accent1>
        <a:srgbClr val="0096D6"/>
      </a:accent1>
      <a:accent2>
        <a:srgbClr val="6DB344"/>
      </a:accent2>
      <a:accent3>
        <a:srgbClr val="ABDFF0"/>
      </a:accent3>
      <a:accent4>
        <a:srgbClr val="008041"/>
      </a:accent4>
      <a:accent5>
        <a:srgbClr val="B7D333"/>
      </a:accent5>
      <a:accent6>
        <a:srgbClr val="652D89"/>
      </a:accent6>
      <a:hlink>
        <a:srgbClr val="3CBADC"/>
      </a:hlink>
      <a:folHlink>
        <a:srgbClr val="A6A8AB"/>
      </a:folHlink>
    </a:clrScheme>
    <a:fontScheme name="Cisco 2010_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96D6"/>
        </a:solidFill>
        <a:ln>
          <a:noFill/>
        </a:ln>
        <a:effectLst>
          <a:outerShdw blurRad="76200" dist="50800" dir="5400000" algn="ctr" rotWithShape="0">
            <a:srgbClr val="000000">
              <a:alpha val="27000"/>
            </a:srgbClr>
          </a:outerShdw>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13.xml><?xml version="1.0" encoding="utf-8"?>
<a:theme xmlns:a="http://schemas.openxmlformats.org/drawingml/2006/main" name="21_Cisco Arial 16x9 template_dark">
  <a:themeElements>
    <a:clrScheme name="Cisco 2010 Color Palette">
      <a:dk1>
        <a:srgbClr val="0096D6"/>
      </a:dk1>
      <a:lt1>
        <a:srgbClr val="FFFFFF"/>
      </a:lt1>
      <a:dk2>
        <a:srgbClr val="6DB344"/>
      </a:dk2>
      <a:lt2>
        <a:srgbClr val="FFFFFF"/>
      </a:lt2>
      <a:accent1>
        <a:srgbClr val="0096D6"/>
      </a:accent1>
      <a:accent2>
        <a:srgbClr val="6DB344"/>
      </a:accent2>
      <a:accent3>
        <a:srgbClr val="ABDFF0"/>
      </a:accent3>
      <a:accent4>
        <a:srgbClr val="008041"/>
      </a:accent4>
      <a:accent5>
        <a:srgbClr val="B7D333"/>
      </a:accent5>
      <a:accent6>
        <a:srgbClr val="652D89"/>
      </a:accent6>
      <a:hlink>
        <a:srgbClr val="3CBADC"/>
      </a:hlink>
      <a:folHlink>
        <a:srgbClr val="A6A8AB"/>
      </a:folHlink>
    </a:clrScheme>
    <a:fontScheme name="Cisco 2010_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96D6"/>
        </a:solidFill>
        <a:ln>
          <a:noFill/>
        </a:ln>
        <a:effectLst>
          <a:outerShdw blurRad="76200" dist="50800" dir="5400000" algn="ctr" rotWithShape="0">
            <a:srgbClr val="000000">
              <a:alpha val="27000"/>
            </a:srgbClr>
          </a:outerShdw>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14.xml><?xml version="1.0" encoding="utf-8"?>
<a:theme xmlns:a="http://schemas.openxmlformats.org/drawingml/2006/main" name="22_Cisco Arial 16x9 template_dark">
  <a:themeElements>
    <a:clrScheme name="Cisco 2010 Color Palette">
      <a:dk1>
        <a:srgbClr val="0096D6"/>
      </a:dk1>
      <a:lt1>
        <a:srgbClr val="FFFFFF"/>
      </a:lt1>
      <a:dk2>
        <a:srgbClr val="6DB344"/>
      </a:dk2>
      <a:lt2>
        <a:srgbClr val="FFFFFF"/>
      </a:lt2>
      <a:accent1>
        <a:srgbClr val="0096D6"/>
      </a:accent1>
      <a:accent2>
        <a:srgbClr val="6DB344"/>
      </a:accent2>
      <a:accent3>
        <a:srgbClr val="ABDFF0"/>
      </a:accent3>
      <a:accent4>
        <a:srgbClr val="008041"/>
      </a:accent4>
      <a:accent5>
        <a:srgbClr val="B7D333"/>
      </a:accent5>
      <a:accent6>
        <a:srgbClr val="652D89"/>
      </a:accent6>
      <a:hlink>
        <a:srgbClr val="3CBADC"/>
      </a:hlink>
      <a:folHlink>
        <a:srgbClr val="A6A8AB"/>
      </a:folHlink>
    </a:clrScheme>
    <a:fontScheme name="Cisco 2010_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96D6"/>
        </a:solidFill>
        <a:ln>
          <a:noFill/>
        </a:ln>
        <a:effectLst>
          <a:outerShdw blurRad="76200" dist="50800" dir="5400000" algn="ctr" rotWithShape="0">
            <a:srgbClr val="000000">
              <a:alpha val="27000"/>
            </a:srgbClr>
          </a:outerShdw>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15.xml><?xml version="1.0" encoding="utf-8"?>
<a:theme xmlns:a="http://schemas.openxmlformats.org/drawingml/2006/main" name="23_Cisco Arial 16x9 template_dark">
  <a:themeElements>
    <a:clrScheme name="Cisco 2010 Color Palette">
      <a:dk1>
        <a:srgbClr val="0096D6"/>
      </a:dk1>
      <a:lt1>
        <a:srgbClr val="FFFFFF"/>
      </a:lt1>
      <a:dk2>
        <a:srgbClr val="6DB344"/>
      </a:dk2>
      <a:lt2>
        <a:srgbClr val="FFFFFF"/>
      </a:lt2>
      <a:accent1>
        <a:srgbClr val="0096D6"/>
      </a:accent1>
      <a:accent2>
        <a:srgbClr val="6DB344"/>
      </a:accent2>
      <a:accent3>
        <a:srgbClr val="ABDFF0"/>
      </a:accent3>
      <a:accent4>
        <a:srgbClr val="008041"/>
      </a:accent4>
      <a:accent5>
        <a:srgbClr val="B7D333"/>
      </a:accent5>
      <a:accent6>
        <a:srgbClr val="652D89"/>
      </a:accent6>
      <a:hlink>
        <a:srgbClr val="3CBADC"/>
      </a:hlink>
      <a:folHlink>
        <a:srgbClr val="A6A8AB"/>
      </a:folHlink>
    </a:clrScheme>
    <a:fontScheme name="Cisco 2010_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96D6"/>
        </a:solidFill>
        <a:ln>
          <a:noFill/>
        </a:ln>
        <a:effectLst>
          <a:outerShdw blurRad="76200" dist="50800" dir="5400000" algn="ctr" rotWithShape="0">
            <a:srgbClr val="000000">
              <a:alpha val="27000"/>
            </a:srgbClr>
          </a:outerShdw>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16.xml><?xml version="1.0" encoding="utf-8"?>
<a:theme xmlns:a="http://schemas.openxmlformats.org/drawingml/2006/main" name="24_Cisco Arial 16x9 template_dark">
  <a:themeElements>
    <a:clrScheme name="Cisco 2010 Color Palette">
      <a:dk1>
        <a:srgbClr val="0096D6"/>
      </a:dk1>
      <a:lt1>
        <a:srgbClr val="FFFFFF"/>
      </a:lt1>
      <a:dk2>
        <a:srgbClr val="6DB344"/>
      </a:dk2>
      <a:lt2>
        <a:srgbClr val="FFFFFF"/>
      </a:lt2>
      <a:accent1>
        <a:srgbClr val="0096D6"/>
      </a:accent1>
      <a:accent2>
        <a:srgbClr val="6DB344"/>
      </a:accent2>
      <a:accent3>
        <a:srgbClr val="ABDFF0"/>
      </a:accent3>
      <a:accent4>
        <a:srgbClr val="008041"/>
      </a:accent4>
      <a:accent5>
        <a:srgbClr val="B7D333"/>
      </a:accent5>
      <a:accent6>
        <a:srgbClr val="652D89"/>
      </a:accent6>
      <a:hlink>
        <a:srgbClr val="3CBADC"/>
      </a:hlink>
      <a:folHlink>
        <a:srgbClr val="A6A8AB"/>
      </a:folHlink>
    </a:clrScheme>
    <a:fontScheme name="Cisco 2010_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96D6"/>
        </a:solidFill>
        <a:ln>
          <a:noFill/>
        </a:ln>
        <a:effectLst>
          <a:outerShdw blurRad="76200" dist="50800" dir="5400000" algn="ctr" rotWithShape="0">
            <a:srgbClr val="000000">
              <a:alpha val="27000"/>
            </a:srgbClr>
          </a:outerShdw>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17.xml><?xml version="1.0" encoding="utf-8"?>
<a:theme xmlns:a="http://schemas.openxmlformats.org/drawingml/2006/main" name="25_Cisco Arial 16x9 template_dark">
  <a:themeElements>
    <a:clrScheme name="Cisco 2010 Color Palette">
      <a:dk1>
        <a:srgbClr val="0096D6"/>
      </a:dk1>
      <a:lt1>
        <a:srgbClr val="FFFFFF"/>
      </a:lt1>
      <a:dk2>
        <a:srgbClr val="6DB344"/>
      </a:dk2>
      <a:lt2>
        <a:srgbClr val="FFFFFF"/>
      </a:lt2>
      <a:accent1>
        <a:srgbClr val="0096D6"/>
      </a:accent1>
      <a:accent2>
        <a:srgbClr val="6DB344"/>
      </a:accent2>
      <a:accent3>
        <a:srgbClr val="ABDFF0"/>
      </a:accent3>
      <a:accent4>
        <a:srgbClr val="008041"/>
      </a:accent4>
      <a:accent5>
        <a:srgbClr val="B7D333"/>
      </a:accent5>
      <a:accent6>
        <a:srgbClr val="652D89"/>
      </a:accent6>
      <a:hlink>
        <a:srgbClr val="3CBADC"/>
      </a:hlink>
      <a:folHlink>
        <a:srgbClr val="A6A8AB"/>
      </a:folHlink>
    </a:clrScheme>
    <a:fontScheme name="Cisco 2010_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96D6"/>
        </a:solidFill>
        <a:ln>
          <a:noFill/>
        </a:ln>
        <a:effectLst>
          <a:outerShdw blurRad="76200" dist="50800" dir="5400000" algn="ctr" rotWithShape="0">
            <a:srgbClr val="000000">
              <a:alpha val="27000"/>
            </a:srgbClr>
          </a:outerShdw>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18.xml><?xml version="1.0" encoding="utf-8"?>
<a:theme xmlns:a="http://schemas.openxmlformats.org/drawingml/2006/main" name="26_Cisco Arial 16x9 template_dark">
  <a:themeElements>
    <a:clrScheme name="Cisco 2010 Color Palette">
      <a:dk1>
        <a:srgbClr val="0096D6"/>
      </a:dk1>
      <a:lt1>
        <a:srgbClr val="FFFFFF"/>
      </a:lt1>
      <a:dk2>
        <a:srgbClr val="6DB344"/>
      </a:dk2>
      <a:lt2>
        <a:srgbClr val="FFFFFF"/>
      </a:lt2>
      <a:accent1>
        <a:srgbClr val="0096D6"/>
      </a:accent1>
      <a:accent2>
        <a:srgbClr val="6DB344"/>
      </a:accent2>
      <a:accent3>
        <a:srgbClr val="ABDFF0"/>
      </a:accent3>
      <a:accent4>
        <a:srgbClr val="008041"/>
      </a:accent4>
      <a:accent5>
        <a:srgbClr val="B7D333"/>
      </a:accent5>
      <a:accent6>
        <a:srgbClr val="652D89"/>
      </a:accent6>
      <a:hlink>
        <a:srgbClr val="3CBADC"/>
      </a:hlink>
      <a:folHlink>
        <a:srgbClr val="A6A8AB"/>
      </a:folHlink>
    </a:clrScheme>
    <a:fontScheme name="Cisco 2010_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96D6"/>
        </a:solidFill>
        <a:ln>
          <a:noFill/>
        </a:ln>
        <a:effectLst>
          <a:outerShdw blurRad="76200" dist="50800" dir="5400000" algn="ctr" rotWithShape="0">
            <a:srgbClr val="000000">
              <a:alpha val="27000"/>
            </a:srgbClr>
          </a:outerShdw>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19.xml><?xml version="1.0" encoding="utf-8"?>
<a:theme xmlns:a="http://schemas.openxmlformats.org/drawingml/2006/main" name="27_Cisco Arial 16x9 template_dark">
  <a:themeElements>
    <a:clrScheme name="Cisco 2010 Color Palette">
      <a:dk1>
        <a:srgbClr val="0096D6"/>
      </a:dk1>
      <a:lt1>
        <a:srgbClr val="FFFFFF"/>
      </a:lt1>
      <a:dk2>
        <a:srgbClr val="6DB344"/>
      </a:dk2>
      <a:lt2>
        <a:srgbClr val="FFFFFF"/>
      </a:lt2>
      <a:accent1>
        <a:srgbClr val="0096D6"/>
      </a:accent1>
      <a:accent2>
        <a:srgbClr val="6DB344"/>
      </a:accent2>
      <a:accent3>
        <a:srgbClr val="ABDFF0"/>
      </a:accent3>
      <a:accent4>
        <a:srgbClr val="008041"/>
      </a:accent4>
      <a:accent5>
        <a:srgbClr val="B7D333"/>
      </a:accent5>
      <a:accent6>
        <a:srgbClr val="652D89"/>
      </a:accent6>
      <a:hlink>
        <a:srgbClr val="3CBADC"/>
      </a:hlink>
      <a:folHlink>
        <a:srgbClr val="A6A8AB"/>
      </a:folHlink>
    </a:clrScheme>
    <a:fontScheme name="Cisco 2010_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96D6"/>
        </a:solidFill>
        <a:ln>
          <a:noFill/>
        </a:ln>
        <a:effectLst>
          <a:outerShdw blurRad="76200" dist="50800" dir="5400000" algn="ctr" rotWithShape="0">
            <a:srgbClr val="000000">
              <a:alpha val="27000"/>
            </a:srgbClr>
          </a:outerShdw>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Data Virtualization Study">
  <a:themeElements>
    <a:clrScheme name="Cisco 2010 Color Palette">
      <a:dk1>
        <a:srgbClr val="0096D6"/>
      </a:dk1>
      <a:lt1>
        <a:srgbClr val="FFFFFF"/>
      </a:lt1>
      <a:dk2>
        <a:srgbClr val="6DB344"/>
      </a:dk2>
      <a:lt2>
        <a:srgbClr val="FFFFFF"/>
      </a:lt2>
      <a:accent1>
        <a:srgbClr val="0096D6"/>
      </a:accent1>
      <a:accent2>
        <a:srgbClr val="6DB344"/>
      </a:accent2>
      <a:accent3>
        <a:srgbClr val="ABDFF0"/>
      </a:accent3>
      <a:accent4>
        <a:srgbClr val="008041"/>
      </a:accent4>
      <a:accent5>
        <a:srgbClr val="B7D333"/>
      </a:accent5>
      <a:accent6>
        <a:srgbClr val="652D89"/>
      </a:accent6>
      <a:hlink>
        <a:srgbClr val="3CBADC"/>
      </a:hlink>
      <a:folHlink>
        <a:srgbClr val="A6A8AB"/>
      </a:folHlink>
    </a:clrScheme>
    <a:fontScheme name="Cisco 2010_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96D6"/>
        </a:solidFill>
        <a:ln>
          <a:noFill/>
        </a:ln>
        <a:effectLst>
          <a:outerShdw blurRad="76200" dist="50800" dir="5400000" algn="ctr" rotWithShape="0">
            <a:srgbClr val="000000">
              <a:alpha val="27000"/>
            </a:srgbClr>
          </a:outerShdw>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0.xml><?xml version="1.0" encoding="utf-8"?>
<a:theme xmlns:a="http://schemas.openxmlformats.org/drawingml/2006/main" name="28_Cisco Arial 16x9 template_dark">
  <a:themeElements>
    <a:clrScheme name="Cisco 2010 Color Palette">
      <a:dk1>
        <a:srgbClr val="0096D6"/>
      </a:dk1>
      <a:lt1>
        <a:srgbClr val="FFFFFF"/>
      </a:lt1>
      <a:dk2>
        <a:srgbClr val="6DB344"/>
      </a:dk2>
      <a:lt2>
        <a:srgbClr val="FFFFFF"/>
      </a:lt2>
      <a:accent1>
        <a:srgbClr val="0096D6"/>
      </a:accent1>
      <a:accent2>
        <a:srgbClr val="6DB344"/>
      </a:accent2>
      <a:accent3>
        <a:srgbClr val="ABDFF0"/>
      </a:accent3>
      <a:accent4>
        <a:srgbClr val="008041"/>
      </a:accent4>
      <a:accent5>
        <a:srgbClr val="B7D333"/>
      </a:accent5>
      <a:accent6>
        <a:srgbClr val="652D89"/>
      </a:accent6>
      <a:hlink>
        <a:srgbClr val="3CBADC"/>
      </a:hlink>
      <a:folHlink>
        <a:srgbClr val="A6A8AB"/>
      </a:folHlink>
    </a:clrScheme>
    <a:fontScheme name="Cisco 2010_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96D6"/>
        </a:solidFill>
        <a:ln>
          <a:noFill/>
        </a:ln>
        <a:effectLst>
          <a:outerShdw blurRad="76200" dist="50800" dir="5400000" algn="ctr" rotWithShape="0">
            <a:srgbClr val="000000">
              <a:alpha val="27000"/>
            </a:srgbClr>
          </a:outerShdw>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1.xml><?xml version="1.0" encoding="utf-8"?>
<a:theme xmlns:a="http://schemas.openxmlformats.org/drawingml/2006/main" name="29_Cisco Arial 16x9 template_dark">
  <a:themeElements>
    <a:clrScheme name="Cisco 2010 Color Palette">
      <a:dk1>
        <a:srgbClr val="0096D6"/>
      </a:dk1>
      <a:lt1>
        <a:srgbClr val="FFFFFF"/>
      </a:lt1>
      <a:dk2>
        <a:srgbClr val="6DB344"/>
      </a:dk2>
      <a:lt2>
        <a:srgbClr val="FFFFFF"/>
      </a:lt2>
      <a:accent1>
        <a:srgbClr val="0096D6"/>
      </a:accent1>
      <a:accent2>
        <a:srgbClr val="6DB344"/>
      </a:accent2>
      <a:accent3>
        <a:srgbClr val="ABDFF0"/>
      </a:accent3>
      <a:accent4>
        <a:srgbClr val="008041"/>
      </a:accent4>
      <a:accent5>
        <a:srgbClr val="B7D333"/>
      </a:accent5>
      <a:accent6>
        <a:srgbClr val="652D89"/>
      </a:accent6>
      <a:hlink>
        <a:srgbClr val="3CBADC"/>
      </a:hlink>
      <a:folHlink>
        <a:srgbClr val="A6A8AB"/>
      </a:folHlink>
    </a:clrScheme>
    <a:fontScheme name="Cisco 2010_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96D6"/>
        </a:solidFill>
        <a:ln>
          <a:noFill/>
        </a:ln>
        <a:effectLst>
          <a:outerShdw blurRad="76200" dist="50800" dir="5400000" algn="ctr" rotWithShape="0">
            <a:srgbClr val="000000">
              <a:alpha val="27000"/>
            </a:srgbClr>
          </a:outerShdw>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2.xml><?xml version="1.0" encoding="utf-8"?>
<a:theme xmlns:a="http://schemas.openxmlformats.org/drawingml/2006/main" name="30_Cisco Arial 16x9 template_dark">
  <a:themeElements>
    <a:clrScheme name="Cisco 2010 Color Palette">
      <a:dk1>
        <a:srgbClr val="0096D6"/>
      </a:dk1>
      <a:lt1>
        <a:srgbClr val="FFFFFF"/>
      </a:lt1>
      <a:dk2>
        <a:srgbClr val="6DB344"/>
      </a:dk2>
      <a:lt2>
        <a:srgbClr val="FFFFFF"/>
      </a:lt2>
      <a:accent1>
        <a:srgbClr val="0096D6"/>
      </a:accent1>
      <a:accent2>
        <a:srgbClr val="6DB344"/>
      </a:accent2>
      <a:accent3>
        <a:srgbClr val="ABDFF0"/>
      </a:accent3>
      <a:accent4>
        <a:srgbClr val="008041"/>
      </a:accent4>
      <a:accent5>
        <a:srgbClr val="B7D333"/>
      </a:accent5>
      <a:accent6>
        <a:srgbClr val="652D89"/>
      </a:accent6>
      <a:hlink>
        <a:srgbClr val="3CBADC"/>
      </a:hlink>
      <a:folHlink>
        <a:srgbClr val="A6A8AB"/>
      </a:folHlink>
    </a:clrScheme>
    <a:fontScheme name="Cisco 2010_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96D6"/>
        </a:solidFill>
        <a:ln>
          <a:noFill/>
        </a:ln>
        <a:effectLst>
          <a:outerShdw blurRad="76200" dist="50800" dir="5400000" algn="ctr" rotWithShape="0">
            <a:srgbClr val="000000">
              <a:alpha val="27000"/>
            </a:srgbClr>
          </a:outerShdw>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3.xml><?xml version="1.0" encoding="utf-8"?>
<a:theme xmlns:a="http://schemas.openxmlformats.org/drawingml/2006/main" name="31_Cisco Arial 16x9 template_dark">
  <a:themeElements>
    <a:clrScheme name="Cisco 2010 Color Palette">
      <a:dk1>
        <a:srgbClr val="0096D6"/>
      </a:dk1>
      <a:lt1>
        <a:srgbClr val="FFFFFF"/>
      </a:lt1>
      <a:dk2>
        <a:srgbClr val="6DB344"/>
      </a:dk2>
      <a:lt2>
        <a:srgbClr val="FFFFFF"/>
      </a:lt2>
      <a:accent1>
        <a:srgbClr val="0096D6"/>
      </a:accent1>
      <a:accent2>
        <a:srgbClr val="6DB344"/>
      </a:accent2>
      <a:accent3>
        <a:srgbClr val="ABDFF0"/>
      </a:accent3>
      <a:accent4>
        <a:srgbClr val="008041"/>
      </a:accent4>
      <a:accent5>
        <a:srgbClr val="B7D333"/>
      </a:accent5>
      <a:accent6>
        <a:srgbClr val="652D89"/>
      </a:accent6>
      <a:hlink>
        <a:srgbClr val="3CBADC"/>
      </a:hlink>
      <a:folHlink>
        <a:srgbClr val="A6A8AB"/>
      </a:folHlink>
    </a:clrScheme>
    <a:fontScheme name="Cisco 2010_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96D6"/>
        </a:solidFill>
        <a:ln>
          <a:noFill/>
        </a:ln>
        <a:effectLst>
          <a:outerShdw blurRad="76200" dist="50800" dir="5400000" algn="ctr" rotWithShape="0">
            <a:srgbClr val="000000">
              <a:alpha val="27000"/>
            </a:srgbClr>
          </a:outerShdw>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4.xml><?xml version="1.0" encoding="utf-8"?>
<a:theme xmlns:a="http://schemas.openxmlformats.org/drawingml/2006/main" name="32_Cisco Arial 16x9 template_dark">
  <a:themeElements>
    <a:clrScheme name="Cisco 2010 Color Palette">
      <a:dk1>
        <a:srgbClr val="0096D6"/>
      </a:dk1>
      <a:lt1>
        <a:srgbClr val="FFFFFF"/>
      </a:lt1>
      <a:dk2>
        <a:srgbClr val="6DB344"/>
      </a:dk2>
      <a:lt2>
        <a:srgbClr val="FFFFFF"/>
      </a:lt2>
      <a:accent1>
        <a:srgbClr val="0096D6"/>
      </a:accent1>
      <a:accent2>
        <a:srgbClr val="6DB344"/>
      </a:accent2>
      <a:accent3>
        <a:srgbClr val="ABDFF0"/>
      </a:accent3>
      <a:accent4>
        <a:srgbClr val="008041"/>
      </a:accent4>
      <a:accent5>
        <a:srgbClr val="B7D333"/>
      </a:accent5>
      <a:accent6>
        <a:srgbClr val="652D89"/>
      </a:accent6>
      <a:hlink>
        <a:srgbClr val="3CBADC"/>
      </a:hlink>
      <a:folHlink>
        <a:srgbClr val="A6A8AB"/>
      </a:folHlink>
    </a:clrScheme>
    <a:fontScheme name="Cisco 2010_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96D6"/>
        </a:solidFill>
        <a:ln>
          <a:noFill/>
        </a:ln>
        <a:effectLst>
          <a:outerShdw blurRad="76200" dist="50800" dir="5400000" algn="ctr" rotWithShape="0">
            <a:srgbClr val="000000">
              <a:alpha val="27000"/>
            </a:srgbClr>
          </a:outerShdw>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5.xml><?xml version="1.0" encoding="utf-8"?>
<a:theme xmlns:a="http://schemas.openxmlformats.org/drawingml/2006/main" name="33_Cisco Arial 16x9 template_dark">
  <a:themeElements>
    <a:clrScheme name="Cisco 2010 Color Palette">
      <a:dk1>
        <a:srgbClr val="0096D6"/>
      </a:dk1>
      <a:lt1>
        <a:srgbClr val="FFFFFF"/>
      </a:lt1>
      <a:dk2>
        <a:srgbClr val="6DB344"/>
      </a:dk2>
      <a:lt2>
        <a:srgbClr val="FFFFFF"/>
      </a:lt2>
      <a:accent1>
        <a:srgbClr val="0096D6"/>
      </a:accent1>
      <a:accent2>
        <a:srgbClr val="6DB344"/>
      </a:accent2>
      <a:accent3>
        <a:srgbClr val="ABDFF0"/>
      </a:accent3>
      <a:accent4>
        <a:srgbClr val="008041"/>
      </a:accent4>
      <a:accent5>
        <a:srgbClr val="B7D333"/>
      </a:accent5>
      <a:accent6>
        <a:srgbClr val="652D89"/>
      </a:accent6>
      <a:hlink>
        <a:srgbClr val="3CBADC"/>
      </a:hlink>
      <a:folHlink>
        <a:srgbClr val="A6A8AB"/>
      </a:folHlink>
    </a:clrScheme>
    <a:fontScheme name="Cisco 2010_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96D6"/>
        </a:solidFill>
        <a:ln>
          <a:noFill/>
        </a:ln>
        <a:effectLst>
          <a:outerShdw blurRad="76200" dist="50800" dir="5400000" algn="ctr" rotWithShape="0">
            <a:srgbClr val="000000">
              <a:alpha val="27000"/>
            </a:srgbClr>
          </a:outerShdw>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6.xml><?xml version="1.0" encoding="utf-8"?>
<a:theme xmlns:a="http://schemas.openxmlformats.org/drawingml/2006/main" name="34_Cisco Arial 16x9 template_dark">
  <a:themeElements>
    <a:clrScheme name="Cisco 2010 Color Palette">
      <a:dk1>
        <a:srgbClr val="0096D6"/>
      </a:dk1>
      <a:lt1>
        <a:srgbClr val="FFFFFF"/>
      </a:lt1>
      <a:dk2>
        <a:srgbClr val="6DB344"/>
      </a:dk2>
      <a:lt2>
        <a:srgbClr val="FFFFFF"/>
      </a:lt2>
      <a:accent1>
        <a:srgbClr val="0096D6"/>
      </a:accent1>
      <a:accent2>
        <a:srgbClr val="6DB344"/>
      </a:accent2>
      <a:accent3>
        <a:srgbClr val="ABDFF0"/>
      </a:accent3>
      <a:accent4>
        <a:srgbClr val="008041"/>
      </a:accent4>
      <a:accent5>
        <a:srgbClr val="B7D333"/>
      </a:accent5>
      <a:accent6>
        <a:srgbClr val="652D89"/>
      </a:accent6>
      <a:hlink>
        <a:srgbClr val="3CBADC"/>
      </a:hlink>
      <a:folHlink>
        <a:srgbClr val="A6A8AB"/>
      </a:folHlink>
    </a:clrScheme>
    <a:fontScheme name="Cisco 2010_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96D6"/>
        </a:solidFill>
        <a:ln>
          <a:noFill/>
        </a:ln>
        <a:effectLst>
          <a:outerShdw blurRad="76200" dist="50800" dir="5400000" algn="ctr" rotWithShape="0">
            <a:srgbClr val="000000">
              <a:alpha val="27000"/>
            </a:srgbClr>
          </a:outerShdw>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11_Cisco Arial 16x9 template_dark">
  <a:themeElements>
    <a:clrScheme name="Cisco 2010 Color Palette">
      <a:dk1>
        <a:srgbClr val="0096D6"/>
      </a:dk1>
      <a:lt1>
        <a:srgbClr val="FFFFFF"/>
      </a:lt1>
      <a:dk2>
        <a:srgbClr val="6DB344"/>
      </a:dk2>
      <a:lt2>
        <a:srgbClr val="FFFFFF"/>
      </a:lt2>
      <a:accent1>
        <a:srgbClr val="0096D6"/>
      </a:accent1>
      <a:accent2>
        <a:srgbClr val="6DB344"/>
      </a:accent2>
      <a:accent3>
        <a:srgbClr val="ABDFF0"/>
      </a:accent3>
      <a:accent4>
        <a:srgbClr val="008041"/>
      </a:accent4>
      <a:accent5>
        <a:srgbClr val="B7D333"/>
      </a:accent5>
      <a:accent6>
        <a:srgbClr val="652D89"/>
      </a:accent6>
      <a:hlink>
        <a:srgbClr val="3CBADC"/>
      </a:hlink>
      <a:folHlink>
        <a:srgbClr val="A6A8AB"/>
      </a:folHlink>
    </a:clrScheme>
    <a:fontScheme name="Cisco 2010_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96D6"/>
        </a:solidFill>
        <a:ln>
          <a:noFill/>
        </a:ln>
        <a:effectLst>
          <a:outerShdw blurRad="76200" dist="50800" dir="5400000" algn="ctr" rotWithShape="0">
            <a:srgbClr val="000000">
              <a:alpha val="27000"/>
            </a:srgbClr>
          </a:outerShdw>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4.xml><?xml version="1.0" encoding="utf-8"?>
<a:theme xmlns:a="http://schemas.openxmlformats.org/drawingml/2006/main" name="12_Cisco Arial 16x9 template_dark">
  <a:themeElements>
    <a:clrScheme name="Cisco 2010 Color Palette">
      <a:dk1>
        <a:srgbClr val="0096D6"/>
      </a:dk1>
      <a:lt1>
        <a:srgbClr val="FFFFFF"/>
      </a:lt1>
      <a:dk2>
        <a:srgbClr val="6DB344"/>
      </a:dk2>
      <a:lt2>
        <a:srgbClr val="FFFFFF"/>
      </a:lt2>
      <a:accent1>
        <a:srgbClr val="0096D6"/>
      </a:accent1>
      <a:accent2>
        <a:srgbClr val="6DB344"/>
      </a:accent2>
      <a:accent3>
        <a:srgbClr val="ABDFF0"/>
      </a:accent3>
      <a:accent4>
        <a:srgbClr val="008041"/>
      </a:accent4>
      <a:accent5>
        <a:srgbClr val="B7D333"/>
      </a:accent5>
      <a:accent6>
        <a:srgbClr val="652D89"/>
      </a:accent6>
      <a:hlink>
        <a:srgbClr val="3CBADC"/>
      </a:hlink>
      <a:folHlink>
        <a:srgbClr val="A6A8AB"/>
      </a:folHlink>
    </a:clrScheme>
    <a:fontScheme name="Cisco 2010_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96D6"/>
        </a:solidFill>
        <a:ln>
          <a:noFill/>
        </a:ln>
        <a:effectLst>
          <a:outerShdw blurRad="76200" dist="50800" dir="5400000" algn="ctr" rotWithShape="0">
            <a:srgbClr val="000000">
              <a:alpha val="27000"/>
            </a:srgbClr>
          </a:outerShdw>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5.xml><?xml version="1.0" encoding="utf-8"?>
<a:theme xmlns:a="http://schemas.openxmlformats.org/drawingml/2006/main" name="13_Cisco Arial 16x9 template_dark">
  <a:themeElements>
    <a:clrScheme name="Cisco 2010 Color Palette">
      <a:dk1>
        <a:srgbClr val="0096D6"/>
      </a:dk1>
      <a:lt1>
        <a:srgbClr val="FFFFFF"/>
      </a:lt1>
      <a:dk2>
        <a:srgbClr val="6DB344"/>
      </a:dk2>
      <a:lt2>
        <a:srgbClr val="FFFFFF"/>
      </a:lt2>
      <a:accent1>
        <a:srgbClr val="0096D6"/>
      </a:accent1>
      <a:accent2>
        <a:srgbClr val="6DB344"/>
      </a:accent2>
      <a:accent3>
        <a:srgbClr val="ABDFF0"/>
      </a:accent3>
      <a:accent4>
        <a:srgbClr val="008041"/>
      </a:accent4>
      <a:accent5>
        <a:srgbClr val="B7D333"/>
      </a:accent5>
      <a:accent6>
        <a:srgbClr val="652D89"/>
      </a:accent6>
      <a:hlink>
        <a:srgbClr val="3CBADC"/>
      </a:hlink>
      <a:folHlink>
        <a:srgbClr val="A6A8AB"/>
      </a:folHlink>
    </a:clrScheme>
    <a:fontScheme name="Cisco 2010_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96D6"/>
        </a:solidFill>
        <a:ln>
          <a:noFill/>
        </a:ln>
        <a:effectLst>
          <a:outerShdw blurRad="76200" dist="50800" dir="5400000" algn="ctr" rotWithShape="0">
            <a:srgbClr val="000000">
              <a:alpha val="27000"/>
            </a:srgbClr>
          </a:outerShdw>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6.xml><?xml version="1.0" encoding="utf-8"?>
<a:theme xmlns:a="http://schemas.openxmlformats.org/drawingml/2006/main" name="14_Cisco Arial 16x9 template_dark">
  <a:themeElements>
    <a:clrScheme name="Cisco 2010 Color Palette">
      <a:dk1>
        <a:srgbClr val="0096D6"/>
      </a:dk1>
      <a:lt1>
        <a:srgbClr val="FFFFFF"/>
      </a:lt1>
      <a:dk2>
        <a:srgbClr val="6DB344"/>
      </a:dk2>
      <a:lt2>
        <a:srgbClr val="FFFFFF"/>
      </a:lt2>
      <a:accent1>
        <a:srgbClr val="0096D6"/>
      </a:accent1>
      <a:accent2>
        <a:srgbClr val="6DB344"/>
      </a:accent2>
      <a:accent3>
        <a:srgbClr val="ABDFF0"/>
      </a:accent3>
      <a:accent4>
        <a:srgbClr val="008041"/>
      </a:accent4>
      <a:accent5>
        <a:srgbClr val="B7D333"/>
      </a:accent5>
      <a:accent6>
        <a:srgbClr val="652D89"/>
      </a:accent6>
      <a:hlink>
        <a:srgbClr val="3CBADC"/>
      </a:hlink>
      <a:folHlink>
        <a:srgbClr val="A6A8AB"/>
      </a:folHlink>
    </a:clrScheme>
    <a:fontScheme name="Cisco 2010_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96D6"/>
        </a:solidFill>
        <a:ln>
          <a:noFill/>
        </a:ln>
        <a:effectLst>
          <a:outerShdw blurRad="76200" dist="50800" dir="5400000" algn="ctr" rotWithShape="0">
            <a:srgbClr val="000000">
              <a:alpha val="27000"/>
            </a:srgbClr>
          </a:outerShdw>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7.xml><?xml version="1.0" encoding="utf-8"?>
<a:theme xmlns:a="http://schemas.openxmlformats.org/drawingml/2006/main" name="15_Cisco Arial 16x9 template_dark">
  <a:themeElements>
    <a:clrScheme name="Cisco 2010 Color Palette">
      <a:dk1>
        <a:srgbClr val="0096D6"/>
      </a:dk1>
      <a:lt1>
        <a:srgbClr val="FFFFFF"/>
      </a:lt1>
      <a:dk2>
        <a:srgbClr val="6DB344"/>
      </a:dk2>
      <a:lt2>
        <a:srgbClr val="FFFFFF"/>
      </a:lt2>
      <a:accent1>
        <a:srgbClr val="0096D6"/>
      </a:accent1>
      <a:accent2>
        <a:srgbClr val="6DB344"/>
      </a:accent2>
      <a:accent3>
        <a:srgbClr val="ABDFF0"/>
      </a:accent3>
      <a:accent4>
        <a:srgbClr val="008041"/>
      </a:accent4>
      <a:accent5>
        <a:srgbClr val="B7D333"/>
      </a:accent5>
      <a:accent6>
        <a:srgbClr val="652D89"/>
      </a:accent6>
      <a:hlink>
        <a:srgbClr val="3CBADC"/>
      </a:hlink>
      <a:folHlink>
        <a:srgbClr val="A6A8AB"/>
      </a:folHlink>
    </a:clrScheme>
    <a:fontScheme name="Cisco 2010_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96D6"/>
        </a:solidFill>
        <a:ln>
          <a:noFill/>
        </a:ln>
        <a:effectLst>
          <a:outerShdw blurRad="76200" dist="50800" dir="5400000" algn="ctr" rotWithShape="0">
            <a:srgbClr val="000000">
              <a:alpha val="27000"/>
            </a:srgbClr>
          </a:outerShdw>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8.xml><?xml version="1.0" encoding="utf-8"?>
<a:theme xmlns:a="http://schemas.openxmlformats.org/drawingml/2006/main" name="16_Cisco Arial 16x9 template_dark">
  <a:themeElements>
    <a:clrScheme name="Cisco 2010 Color Palette">
      <a:dk1>
        <a:srgbClr val="0096D6"/>
      </a:dk1>
      <a:lt1>
        <a:srgbClr val="FFFFFF"/>
      </a:lt1>
      <a:dk2>
        <a:srgbClr val="6DB344"/>
      </a:dk2>
      <a:lt2>
        <a:srgbClr val="FFFFFF"/>
      </a:lt2>
      <a:accent1>
        <a:srgbClr val="0096D6"/>
      </a:accent1>
      <a:accent2>
        <a:srgbClr val="6DB344"/>
      </a:accent2>
      <a:accent3>
        <a:srgbClr val="ABDFF0"/>
      </a:accent3>
      <a:accent4>
        <a:srgbClr val="008041"/>
      </a:accent4>
      <a:accent5>
        <a:srgbClr val="B7D333"/>
      </a:accent5>
      <a:accent6>
        <a:srgbClr val="652D89"/>
      </a:accent6>
      <a:hlink>
        <a:srgbClr val="3CBADC"/>
      </a:hlink>
      <a:folHlink>
        <a:srgbClr val="A6A8AB"/>
      </a:folHlink>
    </a:clrScheme>
    <a:fontScheme name="Cisco 2010_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96D6"/>
        </a:solidFill>
        <a:ln>
          <a:noFill/>
        </a:ln>
        <a:effectLst>
          <a:outerShdw blurRad="76200" dist="50800" dir="5400000" algn="ctr" rotWithShape="0">
            <a:srgbClr val="000000">
              <a:alpha val="27000"/>
            </a:srgbClr>
          </a:outerShdw>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9.xml><?xml version="1.0" encoding="utf-8"?>
<a:theme xmlns:a="http://schemas.openxmlformats.org/drawingml/2006/main" name="17_Cisco Arial 16x9 template_dark">
  <a:themeElements>
    <a:clrScheme name="Cisco 2010 Color Palette">
      <a:dk1>
        <a:srgbClr val="0096D6"/>
      </a:dk1>
      <a:lt1>
        <a:srgbClr val="FFFFFF"/>
      </a:lt1>
      <a:dk2>
        <a:srgbClr val="6DB344"/>
      </a:dk2>
      <a:lt2>
        <a:srgbClr val="FFFFFF"/>
      </a:lt2>
      <a:accent1>
        <a:srgbClr val="0096D6"/>
      </a:accent1>
      <a:accent2>
        <a:srgbClr val="6DB344"/>
      </a:accent2>
      <a:accent3>
        <a:srgbClr val="ABDFF0"/>
      </a:accent3>
      <a:accent4>
        <a:srgbClr val="008041"/>
      </a:accent4>
      <a:accent5>
        <a:srgbClr val="B7D333"/>
      </a:accent5>
      <a:accent6>
        <a:srgbClr val="652D89"/>
      </a:accent6>
      <a:hlink>
        <a:srgbClr val="3CBADC"/>
      </a:hlink>
      <a:folHlink>
        <a:srgbClr val="A6A8AB"/>
      </a:folHlink>
    </a:clrScheme>
    <a:fontScheme name="Cisco 2010_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96D6"/>
        </a:solidFill>
        <a:ln>
          <a:noFill/>
        </a:ln>
        <a:effectLst>
          <a:outerShdw blurRad="76200" dist="50800" dir="5400000" algn="ctr" rotWithShape="0">
            <a:srgbClr val="000000">
              <a:alpha val="27000"/>
            </a:srgbClr>
          </a:outerShdw>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docProps/app.xml><?xml version="1.0" encoding="utf-8"?>
<Properties xmlns="http://schemas.openxmlformats.org/officeDocument/2006/extended-properties" xmlns:vt="http://schemas.openxmlformats.org/officeDocument/2006/docPropsVTypes">
  <Template/>
  <TotalTime>24044</TotalTime>
  <Words>4931</Words>
  <Application>Microsoft Office PowerPoint</Application>
  <PresentationFormat>Custom</PresentationFormat>
  <Paragraphs>485</Paragraphs>
  <Slides>23</Slides>
  <Notes>23</Notes>
  <HiddenSlides>0</HiddenSlides>
  <MMClips>0</MMClips>
  <ScaleCrop>false</ScaleCrop>
  <HeadingPairs>
    <vt:vector size="4" baseType="variant">
      <vt:variant>
        <vt:lpstr>Theme</vt:lpstr>
      </vt:variant>
      <vt:variant>
        <vt:i4>26</vt:i4>
      </vt:variant>
      <vt:variant>
        <vt:lpstr>Slide Titles</vt:lpstr>
      </vt:variant>
      <vt:variant>
        <vt:i4>23</vt:i4>
      </vt:variant>
    </vt:vector>
  </HeadingPairs>
  <TitlesOfParts>
    <vt:vector size="49" baseType="lpstr">
      <vt:lpstr>10_Cisco Arial 16x9 template_dark</vt:lpstr>
      <vt:lpstr>Data Virtualization Study</vt:lpstr>
      <vt:lpstr>11_Cisco Arial 16x9 template_dark</vt:lpstr>
      <vt:lpstr>12_Cisco Arial 16x9 template_dark</vt:lpstr>
      <vt:lpstr>13_Cisco Arial 16x9 template_dark</vt:lpstr>
      <vt:lpstr>14_Cisco Arial 16x9 template_dark</vt:lpstr>
      <vt:lpstr>15_Cisco Arial 16x9 template_dark</vt:lpstr>
      <vt:lpstr>16_Cisco Arial 16x9 template_dark</vt:lpstr>
      <vt:lpstr>17_Cisco Arial 16x9 template_dark</vt:lpstr>
      <vt:lpstr>18_Cisco Arial 16x9 template_dark</vt:lpstr>
      <vt:lpstr>19_Cisco Arial 16x9 template_dark</vt:lpstr>
      <vt:lpstr>20_Cisco Arial 16x9 template_dark</vt:lpstr>
      <vt:lpstr>21_Cisco Arial 16x9 template_dark</vt:lpstr>
      <vt:lpstr>22_Cisco Arial 16x9 template_dark</vt:lpstr>
      <vt:lpstr>23_Cisco Arial 16x9 template_dark</vt:lpstr>
      <vt:lpstr>24_Cisco Arial 16x9 template_dark</vt:lpstr>
      <vt:lpstr>25_Cisco Arial 16x9 template_dark</vt:lpstr>
      <vt:lpstr>26_Cisco Arial 16x9 template_dark</vt:lpstr>
      <vt:lpstr>27_Cisco Arial 16x9 template_dark</vt:lpstr>
      <vt:lpstr>28_Cisco Arial 16x9 template_dark</vt:lpstr>
      <vt:lpstr>29_Cisco Arial 16x9 template_dark</vt:lpstr>
      <vt:lpstr>30_Cisco Arial 16x9 template_dark</vt:lpstr>
      <vt:lpstr>31_Cisco Arial 16x9 template_dark</vt:lpstr>
      <vt:lpstr>32_Cisco Arial 16x9 template_dark</vt:lpstr>
      <vt:lpstr>33_Cisco Arial 16x9 template_dark</vt:lpstr>
      <vt:lpstr>34_Cisco Arial 16x9 template_dark</vt:lpstr>
      <vt:lpstr>Data Abstraction Best Practices Technical Guide</vt:lpstr>
      <vt:lpstr>Topics</vt:lpstr>
      <vt:lpstr>Data Abstraction Goals Achieve Reusability, Maintainability, and Performance</vt:lpstr>
      <vt:lpstr>Data Abstraction Reference Architecture  Layered Architecture View</vt:lpstr>
      <vt:lpstr>How CIS Implements Forrester’s Data Virtualization Vision</vt:lpstr>
      <vt:lpstr>Gartner’s Discipline of Data Integration</vt:lpstr>
      <vt:lpstr>User Roles and Responsibilities</vt:lpstr>
      <vt:lpstr>Data Abstraction “Technical” Design Sub-Layered Architecture View</vt:lpstr>
      <vt:lpstr>Data Abstraction Technical Design Physical Layer</vt:lpstr>
      <vt:lpstr>Data Abstraction Technical Design Physical Layer (Metadata)</vt:lpstr>
      <vt:lpstr>Data Abstraction Technical Design Physical Layer (Formatting)</vt:lpstr>
      <vt:lpstr>Data Abstraction Technical Design Physical Layer (DiscoveryModels)</vt:lpstr>
      <vt:lpstr>Data Abstraction Technical Design Business Layer</vt:lpstr>
      <vt:lpstr>Data Abstraction Technical Design Business Layer (Logical)</vt:lpstr>
      <vt:lpstr>Data Abstraction Technical Design Business Layer (Business)</vt:lpstr>
      <vt:lpstr>Data Abstraction Technical Design Application Layer</vt:lpstr>
      <vt:lpstr>Data Abstraction Technical Design Application Layer (DefinitionSets)</vt:lpstr>
      <vt:lpstr>Data Abstraction Technical Design Application Layer (Views)</vt:lpstr>
      <vt:lpstr>Data Abstraction Technical Design Application Layer (Services)</vt:lpstr>
      <vt:lpstr>Data Abstraction Technical Design Application Layer (Published)</vt:lpstr>
      <vt:lpstr>Summary of Key Benefits</vt:lpstr>
      <vt:lpstr>Practical Next Steps</vt:lpstr>
      <vt:lpstr>PowerPoint Presentation</vt:lpstr>
    </vt:vector>
  </TitlesOfParts>
  <Company>Cisco</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Installing Template Theme Files</dc:title>
  <dc:creator>mtinius@cisco.com</dc:creator>
  <cp:lastModifiedBy>Mike Tinius</cp:lastModifiedBy>
  <cp:revision>830</cp:revision>
  <cp:lastPrinted>2013-12-12T16:59:44Z</cp:lastPrinted>
  <dcterms:created xsi:type="dcterms:W3CDTF">2013-09-24T23:11:15Z</dcterms:created>
  <dcterms:modified xsi:type="dcterms:W3CDTF">2015-05-20T19:36:31Z</dcterms:modified>
</cp:coreProperties>
</file>